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41" r:id="rId13"/>
    <p:sldId id="339" r:id="rId14"/>
    <p:sldId id="338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3081020"/>
            <a:ext cx="45148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2010800"/>
            <a:ext cx="961904" cy="4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2010800"/>
            <a:ext cx="1980952" cy="4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688130"/>
            <a:ext cx="2152380" cy="4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8680" y="3428365"/>
            <a:ext cx="340677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4530"/>
            <a:ext cx="9720580" cy="303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2997200"/>
            <a:ext cx="45021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284855"/>
            <a:ext cx="8845550" cy="33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4645328"/>
            <a:ext cx="1990476" cy="42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611955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6675" y="2700431"/>
            <a:ext cx="342858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653280"/>
            <a:ext cx="9714865" cy="232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6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76809" y="5426864"/>
            <a:ext cx="374118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8425" y="2564765"/>
            <a:ext cx="19335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934515"/>
            <a:ext cx="352380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9" r="33555"/>
          <a:stretch>
            <a:fillRect/>
          </a:stretch>
        </p:blipFill>
        <p:spPr>
          <a:xfrm>
            <a:off x="8740775" y="3429000"/>
            <a:ext cx="3148965" cy="336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877529"/>
            <a:ext cx="323809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3672919"/>
            <a:ext cx="2019047" cy="41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4493693"/>
            <a:ext cx="1961904" cy="42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789045"/>
            <a:ext cx="3114675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91428" y="2486997"/>
            <a:ext cx="1600000" cy="4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4285" y="3392184"/>
            <a:ext cx="961904" cy="4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2857" y="4278315"/>
            <a:ext cx="1190476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4971415" cy="282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215765"/>
            <a:ext cx="9959340" cy="159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6435" y="1127760"/>
            <a:ext cx="855472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6435" y="2223135"/>
            <a:ext cx="716661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6435" y="3365500"/>
            <a:ext cx="8362315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67980" y="2420620"/>
            <a:ext cx="132016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3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7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3388" y="4254580"/>
            <a:ext cx="317006" cy="30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3018" y="5562967"/>
            <a:ext cx="850504" cy="35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4795" y="2819008"/>
            <a:ext cx="1065718" cy="47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4220" y="6122670"/>
            <a:ext cx="56635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1229430"/>
            <a:ext cx="390476" cy="1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380" y="1172223"/>
            <a:ext cx="2076190" cy="4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2058928"/>
            <a:ext cx="4295238" cy="46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285" y="3117252"/>
            <a:ext cx="295238" cy="33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7142" y="3870475"/>
            <a:ext cx="1066666" cy="4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5238" y="3860940"/>
            <a:ext cx="1104762" cy="4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306194"/>
            <a:ext cx="647619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42" y="2210894"/>
            <a:ext cx="657142" cy="4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8678545" cy="2003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493010"/>
            <a:ext cx="8678545" cy="424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56270" y="2564765"/>
            <a:ext cx="4921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2105712"/>
            <a:ext cx="1019047" cy="46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1904" y="3010777"/>
            <a:ext cx="990476" cy="40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57" y="3877734"/>
            <a:ext cx="1000000" cy="4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9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1239204"/>
            <a:ext cx="485713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2012190"/>
            <a:ext cx="4019047" cy="47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2059905"/>
            <a:ext cx="438095" cy="3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8571" y="2918777"/>
            <a:ext cx="1314285" cy="3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