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7995" y="3023870"/>
            <a:ext cx="8715375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9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77142" y="1153043"/>
            <a:ext cx="485714" cy="495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7619" y="1143514"/>
            <a:ext cx="552380" cy="50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00952" y="1334086"/>
            <a:ext cx="466666" cy="26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62857" y="4526165"/>
            <a:ext cx="1057142" cy="50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8571" y="5488553"/>
            <a:ext cx="238095" cy="333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4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15238" y="2040257"/>
            <a:ext cx="1390476" cy="495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5238" y="2545772"/>
            <a:ext cx="1390476" cy="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8571" y="2746070"/>
            <a:ext cx="228571" cy="33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6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65481" y="4505684"/>
            <a:ext cx="860760" cy="39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8294" y="6173052"/>
            <a:ext cx="851301" cy="40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04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2714" y="2077367"/>
            <a:ext cx="345340" cy="38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8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9047" y="2154866"/>
            <a:ext cx="361904" cy="410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9523" y="5024259"/>
            <a:ext cx="361905" cy="419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7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1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9047" y="3134851"/>
            <a:ext cx="361904" cy="419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9160510" cy="4030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6270" y="2598420"/>
            <a:ext cx="64008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2305" y="4293481"/>
            <a:ext cx="1085714" cy="5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345" y="4725035"/>
            <a:ext cx="6624955" cy="1886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4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4761" y="4605098"/>
            <a:ext cx="323809" cy="41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1904" y="5444239"/>
            <a:ext cx="323809" cy="41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42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2024-05-05T01:42:50Z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