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8" r:id="rId16"/>
    <p:sldId id="336" r:id="rId17"/>
    <p:sldId id="335" r:id="rId18"/>
    <p:sldId id="334" r:id="rId19"/>
    <p:sldId id="332" r:id="rId20"/>
    <p:sldId id="331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1325" y="2962275"/>
            <a:ext cx="62293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0000" y="3938602"/>
            <a:ext cx="400000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7619" y="4778026"/>
            <a:ext cx="399999" cy="41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1428" y="4793938"/>
            <a:ext cx="523809" cy="36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6190" y="1181621"/>
            <a:ext cx="571428" cy="36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7619" y="3811417"/>
            <a:ext cx="771428" cy="38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292600"/>
            <a:ext cx="6617970" cy="233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706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205170"/>
            <a:ext cx="10800000" cy="4280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4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4257" y="2016108"/>
            <a:ext cx="356283" cy="31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1823" y="3669280"/>
            <a:ext cx="364973" cy="33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6315" y="3669280"/>
            <a:ext cx="521390" cy="32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9445" y="6157740"/>
            <a:ext cx="981951" cy="3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5714" y="5053873"/>
            <a:ext cx="809523" cy="36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7788910" cy="2837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981075"/>
            <a:ext cx="9311640" cy="283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6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1904" y="2374433"/>
            <a:ext cx="295238" cy="2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4082159"/>
            <a:ext cx="819047" cy="37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8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683895"/>
            <a:ext cx="9719310" cy="313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3573145"/>
            <a:ext cx="9719310" cy="3230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9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9835"/>
            <a:ext cx="10095865" cy="13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3890" y="2967355"/>
            <a:ext cx="4057015" cy="10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197985"/>
            <a:ext cx="10342245" cy="156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47445"/>
            <a:ext cx="4869180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554605"/>
            <a:ext cx="9864090" cy="157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291330"/>
            <a:ext cx="641604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210"/>
            <a:ext cx="10071100" cy="225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775710"/>
            <a:ext cx="675640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537710"/>
            <a:ext cx="9113520" cy="133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6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60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49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9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0570"/>
            <a:ext cx="10800000" cy="201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3939630"/>
            <a:ext cx="819047" cy="381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8571" y="3939630"/>
            <a:ext cx="809523" cy="362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33" y="4032432"/>
            <a:ext cx="323809" cy="36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2024-05-05T15:41:58Z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