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6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2319020"/>
            <a:ext cx="907732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468445"/>
            <a:ext cx="10078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6183" y="3259556"/>
            <a:ext cx="515463" cy="3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7296" y="4877333"/>
            <a:ext cx="986491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595" y="4941570"/>
            <a:ext cx="2202815" cy="183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3870650"/>
            <a:ext cx="323809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788860"/>
            <a:ext cx="10800000" cy="274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48658" y="5867446"/>
            <a:ext cx="314285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1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4766148"/>
            <a:ext cx="323809" cy="3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4775287"/>
            <a:ext cx="361904" cy="3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3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2163244"/>
            <a:ext cx="314285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3907227"/>
            <a:ext cx="571428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4783983"/>
            <a:ext cx="523809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628590"/>
            <a:ext cx="10800000" cy="336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05714" y="2451017"/>
            <a:ext cx="1019047" cy="45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000" y="3328885"/>
            <a:ext cx="1047619" cy="41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285" y="3347969"/>
            <a:ext cx="1000001" cy="41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24761" y="3347969"/>
            <a:ext cx="476191" cy="40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4216295"/>
            <a:ext cx="495238" cy="41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4285" y="4197211"/>
            <a:ext cx="971428" cy="45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81904" y="5075079"/>
            <a:ext cx="2057142" cy="46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228"/>
            <a:ext cx="9476190" cy="4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91995"/>
            <a:ext cx="10586085" cy="25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0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6435" y="847090"/>
            <a:ext cx="873633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6416" y="2071941"/>
            <a:ext cx="1301363" cy="30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416" y="2693282"/>
            <a:ext cx="8018076" cy="37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6435" y="3373120"/>
            <a:ext cx="9043035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6435" y="4737100"/>
            <a:ext cx="9256395" cy="212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animBg="1"/>
      <p:bldP spid="16" grpId="0" animBg="1"/>
      <p:bldP spid="17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1260"/>
            <a:ext cx="973645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1945640"/>
            <a:ext cx="9629775" cy="246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06015" y="1229360"/>
            <a:ext cx="150050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82215" y="2049780"/>
            <a:ext cx="14293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088174"/>
            <a:ext cx="971428" cy="4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2088174"/>
            <a:ext cx="1000000" cy="42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2965850"/>
            <a:ext cx="2019047" cy="43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4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76469" y="5222990"/>
            <a:ext cx="450431" cy="3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3172" y="5213789"/>
            <a:ext cx="468816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5606" y="6060306"/>
            <a:ext cx="1001980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333" y="2020860"/>
            <a:ext cx="466666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3842063"/>
            <a:ext cx="438095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125816"/>
            <a:ext cx="323809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8445"/>
            <a:ext cx="10800000" cy="356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3405777"/>
            <a:ext cx="361904" cy="36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717290"/>
            <a:ext cx="9662160" cy="312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000" y="3080842"/>
            <a:ext cx="552380" cy="35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3949189"/>
            <a:ext cx="438095" cy="38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476" y="3949189"/>
            <a:ext cx="190476" cy="35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540200"/>
            <a:ext cx="10800000" cy="517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6807" y="4265312"/>
            <a:ext cx="885714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6807" y="5141809"/>
            <a:ext cx="771428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4725035"/>
            <a:ext cx="1957705" cy="188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2024-05-05T15:12:38Z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