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3023870"/>
            <a:ext cx="73628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2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2204" y="1087471"/>
            <a:ext cx="638476" cy="3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3351" y="4096528"/>
            <a:ext cx="108676" cy="6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0344" y="4089735"/>
            <a:ext cx="1188652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1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6340" y="1202996"/>
            <a:ext cx="349872" cy="32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5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5109" y="2972372"/>
            <a:ext cx="357147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2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6046" y="4476628"/>
            <a:ext cx="142453" cy="5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7299" y="4510165"/>
            <a:ext cx="1005551" cy="42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4898" y="6119947"/>
            <a:ext cx="997171" cy="41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3716655"/>
            <a:ext cx="2428240" cy="1840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2096644"/>
            <a:ext cx="1085714" cy="5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4698577"/>
            <a:ext cx="542857" cy="4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060608"/>
            <a:ext cx="1476190" cy="4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2929585"/>
            <a:ext cx="209523" cy="39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714" y="3779464"/>
            <a:ext cx="571428" cy="4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/>
          <a:stretch>
            <a:fillRect/>
          </a:stretch>
        </p:blipFill>
        <p:spPr>
          <a:xfrm>
            <a:off x="9313545" y="3429000"/>
            <a:ext cx="3289300" cy="297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3809" y="4575896"/>
            <a:ext cx="152379" cy="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095" y="4556828"/>
            <a:ext cx="1095238" cy="50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0000" y="4575896"/>
            <a:ext cx="1085714" cy="51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0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2173" y="1826505"/>
            <a:ext cx="956133" cy="43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5879" y="3970681"/>
            <a:ext cx="908722" cy="42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0975" y="5426505"/>
            <a:ext cx="466214" cy="3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