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3" r:id="rId19"/>
    <p:sldId id="332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0" y="3052445"/>
            <a:ext cx="43053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05560"/>
            <a:ext cx="5614670" cy="354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158105"/>
            <a:ext cx="470471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8080"/>
            <a:ext cx="92329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585" y="2030730"/>
            <a:ext cx="961898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89985"/>
            <a:ext cx="664972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969281"/>
            <a:ext cx="352380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238695"/>
            <a:ext cx="323809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877079"/>
            <a:ext cx="352380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364990"/>
            <a:ext cx="2320290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20" y="512260"/>
            <a:ext cx="9854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4163" y="4157939"/>
            <a:ext cx="330214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/>
          <a:stretch>
            <a:fillRect/>
          </a:stretch>
        </p:blipFill>
        <p:spPr>
          <a:xfrm>
            <a:off x="9552305" y="3573145"/>
            <a:ext cx="4841875" cy="269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612590"/>
            <a:ext cx="10800000" cy="353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0775" y="2671331"/>
            <a:ext cx="552380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7442" y="3538671"/>
            <a:ext cx="295238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213100"/>
            <a:ext cx="31337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539565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7274" y="2550163"/>
            <a:ext cx="990476" cy="4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4745" y="5189855"/>
            <a:ext cx="12471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796790"/>
            <a:ext cx="1898650" cy="202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7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16839" y="3253780"/>
            <a:ext cx="913170" cy="3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8620" y="4279265"/>
            <a:ext cx="97663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930" y="3924300"/>
            <a:ext cx="145224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02359" y="5313364"/>
            <a:ext cx="1732463" cy="43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1465" y="5998845"/>
            <a:ext cx="17716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2972" y="6142326"/>
            <a:ext cx="1647120" cy="38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2" grpId="0" animBg="1"/>
      <p:bldP spid="14" grpId="0" bldLvl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708910"/>
            <a:ext cx="323850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415"/>
            <a:ext cx="4866666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655" y="1219835"/>
            <a:ext cx="12776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11680"/>
            <a:ext cx="11811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915" y="2011680"/>
            <a:ext cx="48964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238" y="2841174"/>
            <a:ext cx="1047619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6915" y="2831465"/>
            <a:ext cx="48958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651786"/>
            <a:ext cx="6076190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9455" y="4424045"/>
            <a:ext cx="92659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271770"/>
            <a:ext cx="510032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animBg="1"/>
      <p:bldP spid="12" grpId="0" bldLvl="0" animBg="1"/>
      <p:bldP spid="14" grpId="0" animBg="1"/>
      <p:bldP spid="16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6015"/>
            <a:ext cx="56400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6670" y="1210310"/>
            <a:ext cx="38195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10410"/>
            <a:ext cx="35191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77820"/>
            <a:ext cx="64770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29025"/>
            <a:ext cx="852297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910455"/>
            <a:ext cx="611187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2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805431"/>
            <a:ext cx="342858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39047" y="2442535"/>
            <a:ext cx="590476" cy="34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6315" y="2068830"/>
            <a:ext cx="93027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7142" y="4621779"/>
            <a:ext cx="409523" cy="3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7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193320"/>
            <a:ext cx="523809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2194966"/>
            <a:ext cx="847619" cy="38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380" y="3102636"/>
            <a:ext cx="523809" cy="35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2165240"/>
            <a:ext cx="828571" cy="38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062557"/>
            <a:ext cx="733333" cy="38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5238" y="3062557"/>
            <a:ext cx="304762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406590"/>
            <a:ext cx="10800000" cy="345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436745"/>
            <a:ext cx="4248150" cy="2143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