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0" r:id="rId12"/>
    <p:sldId id="339" r:id="rId13"/>
    <p:sldId id="338" r:id="rId14"/>
    <p:sldId id="337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45" y="2404745"/>
            <a:ext cx="8601075" cy="2047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0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4850" y="3017454"/>
            <a:ext cx="294288" cy="3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7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3299899"/>
            <a:ext cx="352380" cy="37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39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37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93819" y="4897933"/>
            <a:ext cx="279595" cy="279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2132965"/>
            <a:ext cx="2486025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8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21451" y="3774897"/>
            <a:ext cx="344444" cy="34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6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015" y="3860800"/>
            <a:ext cx="2200275" cy="26098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2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6190" y="1200609"/>
            <a:ext cx="409523" cy="36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0000" y="3549092"/>
            <a:ext cx="952380" cy="41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333" y="4331765"/>
            <a:ext cx="971428" cy="46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4940935"/>
            <a:ext cx="3343275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11955"/>
            <a:ext cx="10800000" cy="4127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00625" y="2518573"/>
            <a:ext cx="980952" cy="46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6816" y="3319353"/>
            <a:ext cx="971429" cy="46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75"/>
          <a:stretch>
            <a:fillRect/>
          </a:stretch>
        </p:blipFill>
        <p:spPr>
          <a:xfrm>
            <a:off x="6311900" y="3933190"/>
            <a:ext cx="3816350" cy="302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8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53333" y="2487931"/>
            <a:ext cx="1009523" cy="46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6190" y="4270819"/>
            <a:ext cx="485714" cy="33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2857" y="5071688"/>
            <a:ext cx="361904" cy="47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46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2718" y="4033317"/>
            <a:ext cx="859415" cy="40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9459" y="6242863"/>
            <a:ext cx="429707" cy="29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2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468445"/>
            <a:ext cx="10800000" cy="3382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6675" y="3269483"/>
            <a:ext cx="361904" cy="36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572960"/>
            <a:ext cx="10800000" cy="3743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4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191425"/>
            <a:ext cx="504761" cy="43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069129"/>
            <a:ext cx="409523" cy="44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9523" y="2069129"/>
            <a:ext cx="914285" cy="41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4761" y="2899132"/>
            <a:ext cx="3904761" cy="477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86666" y="3757756"/>
            <a:ext cx="2019047" cy="46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0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8095" y="1181971"/>
            <a:ext cx="2076189" cy="45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8095" y="2031401"/>
            <a:ext cx="1600000" cy="47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05714" y="3686902"/>
            <a:ext cx="352380" cy="37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3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4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5808" y="3435004"/>
            <a:ext cx="296041" cy="29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6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40385"/>
            <a:ext cx="9401175" cy="4021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9920" y="2348865"/>
            <a:ext cx="81026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293235"/>
            <a:ext cx="9401175" cy="245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18170" y="4485640"/>
            <a:ext cx="106870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0070" y="5092065"/>
            <a:ext cx="116713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2024-05-05T12:43:43Z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