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780665"/>
            <a:ext cx="1101598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4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53431" y="3153143"/>
            <a:ext cx="3290197" cy="262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4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9752" y="2226121"/>
            <a:ext cx="340259" cy="38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2085" y="6126649"/>
            <a:ext cx="366545" cy="40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53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4291935"/>
            <a:ext cx="390476" cy="41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95"/>
          <a:stretch>
            <a:fillRect/>
          </a:stretch>
        </p:blipFill>
        <p:spPr>
          <a:xfrm>
            <a:off x="1271270" y="5949315"/>
            <a:ext cx="9258935" cy="72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0"/>
          <a:stretch>
            <a:fillRect/>
          </a:stretch>
        </p:blipFill>
        <p:spPr>
          <a:xfrm>
            <a:off x="335915" y="1197160"/>
            <a:ext cx="9258935" cy="488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/>
          <a:stretch>
            <a:fillRect/>
          </a:stretch>
        </p:blipFill>
        <p:spPr>
          <a:xfrm>
            <a:off x="8616315" y="1412875"/>
            <a:ext cx="3535045" cy="398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777240"/>
            <a:ext cx="9606915" cy="527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3501390"/>
            <a:ext cx="72771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245" y="3592195"/>
            <a:ext cx="109791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755" y="5300980"/>
            <a:ext cx="66484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/>
          <a:stretch>
            <a:fillRect/>
          </a:stretch>
        </p:blipFill>
        <p:spPr>
          <a:xfrm>
            <a:off x="8904605" y="4444365"/>
            <a:ext cx="4223385" cy="268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8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2752725"/>
            <a:ext cx="4485640" cy="378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