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9" r:id="rId5"/>
    <p:sldId id="348" r:id="rId6"/>
    <p:sldId id="347" r:id="rId7"/>
    <p:sldId id="346" r:id="rId8"/>
    <p:sldId id="345" r:id="rId9"/>
    <p:sldId id="343" r:id="rId10"/>
    <p:sldId id="341" r:id="rId11"/>
    <p:sldId id="340" r:id="rId12"/>
    <p:sldId id="338" r:id="rId13"/>
    <p:sldId id="337" r:id="rId14"/>
    <p:sldId id="336" r:id="rId15"/>
    <p:sldId id="335" r:id="rId16"/>
    <p:sldId id="334" r:id="rId17"/>
    <p:sldId id="333" r:id="rId18"/>
    <p:sldId id="332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0545" y="3028950"/>
            <a:ext cx="6010275" cy="800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00" y="612140"/>
            <a:ext cx="9079230" cy="3121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28025" y="2277110"/>
            <a:ext cx="683260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3645535"/>
            <a:ext cx="9079230" cy="2992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05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69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24761" y="2182775"/>
            <a:ext cx="361904" cy="362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76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67595" y="4883785"/>
            <a:ext cx="406400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6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5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38690" y="5017135"/>
            <a:ext cx="481330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121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200" y="787850"/>
            <a:ext cx="10800000" cy="3628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12009" y="2907438"/>
            <a:ext cx="1085714" cy="467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4472120"/>
            <a:ext cx="10800000" cy="10223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680050" y="4758759"/>
            <a:ext cx="514285" cy="372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16540" y="3559175"/>
            <a:ext cx="1628775" cy="2771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00" y="539565"/>
            <a:ext cx="91963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58703" y="4109142"/>
            <a:ext cx="697431" cy="316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78356" y="4109142"/>
            <a:ext cx="697431" cy="316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93768" y="4928522"/>
            <a:ext cx="664992" cy="316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66466" y="5699226"/>
            <a:ext cx="892063" cy="389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10" t="29608" r="22890"/>
          <a:stretch>
            <a:fillRect/>
          </a:stretch>
        </p:blipFill>
        <p:spPr>
          <a:xfrm>
            <a:off x="8544560" y="5245100"/>
            <a:ext cx="3134360" cy="1740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8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703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004713" y="2464277"/>
            <a:ext cx="1795059" cy="437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75754" y="2454772"/>
            <a:ext cx="1044743" cy="465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51869" y="3348237"/>
            <a:ext cx="531869" cy="437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28482" y="4251207"/>
            <a:ext cx="2032501" cy="446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39627" y="6104673"/>
            <a:ext cx="1044743" cy="408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426836" y="6104673"/>
            <a:ext cx="1472138" cy="418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49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81904" y="1267625"/>
            <a:ext cx="295238" cy="371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81904" y="1267625"/>
            <a:ext cx="771428" cy="371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00952" y="3146275"/>
            <a:ext cx="1066666" cy="438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531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4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43809" y="4270678"/>
            <a:ext cx="1076190" cy="362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05714" y="4270678"/>
            <a:ext cx="1038095" cy="362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9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20000" y="1200949"/>
            <a:ext cx="1523809" cy="410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10476" y="1162791"/>
            <a:ext cx="980951" cy="448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15120" y="2136140"/>
            <a:ext cx="1859280" cy="1004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43809" y="3547685"/>
            <a:ext cx="1257142" cy="467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310476" y="4463485"/>
            <a:ext cx="1019047" cy="43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462857" y="4444405"/>
            <a:ext cx="1495238" cy="467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325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775782" y="6258193"/>
            <a:ext cx="352943" cy="353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090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81791" y="2202044"/>
            <a:ext cx="321998" cy="322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164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05714" y="2163603"/>
            <a:ext cx="314285" cy="362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2296160"/>
            <a:ext cx="9662160" cy="4449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6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96190" y="2192685"/>
            <a:ext cx="361904" cy="371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2215" y="4509135"/>
            <a:ext cx="2426335" cy="2333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26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39047" y="3231006"/>
            <a:ext cx="771428" cy="381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20000" y="4069793"/>
            <a:ext cx="1038095" cy="45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79"/>
          <a:stretch>
            <a:fillRect/>
          </a:stretch>
        </p:blipFill>
        <p:spPr>
          <a:xfrm>
            <a:off x="8256270" y="3716655"/>
            <a:ext cx="3612515" cy="2693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2024-05-05T11:42:14Z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