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2345" y="3081020"/>
            <a:ext cx="768667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0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39047" y="2268817"/>
            <a:ext cx="380952" cy="41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089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89772" y="1928377"/>
            <a:ext cx="289558" cy="31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9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3210994"/>
            <a:ext cx="1152380" cy="40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86666" y="4163757"/>
            <a:ext cx="1180952" cy="41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27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60" y="1201420"/>
            <a:ext cx="574802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1915" y="1183005"/>
            <a:ext cx="337883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305" y="2083578"/>
            <a:ext cx="5880218" cy="39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260" y="2919730"/>
            <a:ext cx="810514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73795" y="2894330"/>
            <a:ext cx="101790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305" y="3783100"/>
            <a:ext cx="1027432" cy="33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56606" y="3773913"/>
            <a:ext cx="3990476" cy="3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bldLvl="0" animBg="1"/>
      <p:bldP spid="11" grpId="0" bldLvl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64</cp:revision>
  <dcterms:created xsi:type="dcterms:W3CDTF">2015-09-16T06:44:00Z</dcterms:created>
  <dcterms:modified xsi:type="dcterms:W3CDTF">2024-05-05T02:15:47Z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2A377480B34749478CD67FEED4EE84EB_13</vt:lpwstr>
  </property>
</Properties>
</file>