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4" r:id="rId7"/>
    <p:sldId id="333" r:id="rId8"/>
    <p:sldId id="332" r:id="rId9"/>
    <p:sldId id="331" r:id="rId10"/>
    <p:sldId id="329" r:id="rId11"/>
    <p:sldId id="328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275" y="2708910"/>
            <a:ext cx="12055475" cy="6896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11955"/>
            <a:ext cx="10800000" cy="3689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00625" y="1879984"/>
            <a:ext cx="514285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9673" y="3739125"/>
            <a:ext cx="809522" cy="38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4004945"/>
            <a:ext cx="8227060" cy="2775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3809" y="3138409"/>
            <a:ext cx="304761" cy="36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34285" y="4073686"/>
            <a:ext cx="323809" cy="36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611880"/>
            <a:ext cx="7380605" cy="324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03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2548" y="2857090"/>
            <a:ext cx="375030" cy="33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8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5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6666" y="3934442"/>
            <a:ext cx="342857" cy="37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550" y="3284670"/>
            <a:ext cx="10800000" cy="3605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6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3060121"/>
            <a:ext cx="361904" cy="36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9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2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61" y="4110357"/>
            <a:ext cx="323809" cy="36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97745" y="4364990"/>
            <a:ext cx="2185035" cy="2302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7810"/>
            <a:ext cx="10800000" cy="2951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34285" y="2798636"/>
            <a:ext cx="438095" cy="38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9047" y="2798636"/>
            <a:ext cx="323809" cy="35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6"/>
          <a:stretch>
            <a:fillRect/>
          </a:stretch>
        </p:blipFill>
        <p:spPr>
          <a:xfrm>
            <a:off x="3918585" y="2924810"/>
            <a:ext cx="6183630" cy="4136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2024-05-05T13:42:58Z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