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3067050"/>
            <a:ext cx="55149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2078674"/>
            <a:ext cx="400000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3710064"/>
            <a:ext cx="3714285" cy="47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3776846"/>
            <a:ext cx="457142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4568690"/>
            <a:ext cx="1476190" cy="4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5408236"/>
            <a:ext cx="1019047" cy="46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2010143"/>
            <a:ext cx="4171428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867326"/>
            <a:ext cx="1523809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3743558"/>
            <a:ext cx="990476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1076887"/>
            <a:ext cx="1019047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764616"/>
            <a:ext cx="1000000" cy="4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3879853"/>
            <a:ext cx="323809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4595095"/>
            <a:ext cx="457142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5737387"/>
            <a:ext cx="361904" cy="3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540385"/>
            <a:ext cx="8700135" cy="39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398645"/>
            <a:ext cx="8700135" cy="216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6225" y="4488815"/>
            <a:ext cx="5689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2921" y="2877230"/>
            <a:ext cx="318642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4845128"/>
            <a:ext cx="352380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00952" y="2431044"/>
            <a:ext cx="1028572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47" y="4195249"/>
            <a:ext cx="1190476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83895"/>
            <a:ext cx="9582785" cy="31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583940"/>
            <a:ext cx="9582785" cy="327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039324"/>
            <a:ext cx="1028571" cy="4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3840433"/>
            <a:ext cx="1038095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4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7320" y="4580780"/>
            <a:ext cx="351119" cy="31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6820" y="6178829"/>
            <a:ext cx="877799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2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8329" y="6189506"/>
            <a:ext cx="287055" cy="31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210248"/>
            <a:ext cx="295238" cy="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1229308"/>
            <a:ext cx="1000000" cy="3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2058415"/>
            <a:ext cx="1028572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1428" y="2906581"/>
            <a:ext cx="1009523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190" y="2925641"/>
            <a:ext cx="1038095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191324"/>
            <a:ext cx="1533333" cy="4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2068624"/>
            <a:ext cx="1009523" cy="4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3809" y="2945923"/>
            <a:ext cx="409523" cy="4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238" y="3813687"/>
            <a:ext cx="1504761" cy="4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333" y="3823223"/>
            <a:ext cx="438095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380" y="4719594"/>
            <a:ext cx="419047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5238" y="5568286"/>
            <a:ext cx="457142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1200612"/>
            <a:ext cx="1000000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1172036"/>
            <a:ext cx="1019047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142" y="3791559"/>
            <a:ext cx="990476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0228" y="3604871"/>
            <a:ext cx="360911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2024-05-05T11:52:49Z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