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3470" y="3009900"/>
            <a:ext cx="49244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2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7504" y="4528571"/>
            <a:ext cx="283267" cy="8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6127" y="4492000"/>
            <a:ext cx="1507712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3947" y="5305714"/>
            <a:ext cx="328955" cy="26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9121" y="5580000"/>
            <a:ext cx="466020" cy="15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5141" y="6174285"/>
            <a:ext cx="511708" cy="35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6190" y="4642355"/>
            <a:ext cx="809523" cy="37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3809" y="5490827"/>
            <a:ext cx="809523" cy="362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6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9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0219" y="2086229"/>
            <a:ext cx="339660" cy="36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5336311"/>
            <a:ext cx="361904" cy="36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0385"/>
            <a:ext cx="9464675" cy="358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860800"/>
            <a:ext cx="9464675" cy="291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1765" y="4711700"/>
            <a:ext cx="126492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9875" y="5445125"/>
            <a:ext cx="107823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6065" y="6137275"/>
            <a:ext cx="93408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7935" y="6093460"/>
            <a:ext cx="120396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3033952"/>
            <a:ext cx="409523" cy="36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7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50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628590"/>
            <a:ext cx="10800000" cy="4058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0853" y="5182288"/>
            <a:ext cx="342857" cy="37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3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0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3649386"/>
            <a:ext cx="933333" cy="4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333" y="5297742"/>
            <a:ext cx="295238" cy="8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39047" y="5259630"/>
            <a:ext cx="4161905" cy="46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6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1219637"/>
            <a:ext cx="533334" cy="4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952" y="1210112"/>
            <a:ext cx="1533333" cy="4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5714" y="2895949"/>
            <a:ext cx="1000000" cy="4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1904" y="3696007"/>
            <a:ext cx="447619" cy="4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6190" y="3762678"/>
            <a:ext cx="438095" cy="33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/>
          <a:stretch>
            <a:fillRect/>
          </a:stretch>
        </p:blipFill>
        <p:spPr>
          <a:xfrm>
            <a:off x="720090" y="1052645"/>
            <a:ext cx="10718800" cy="567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7463" y="3677024"/>
            <a:ext cx="1049208" cy="48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8312" y="3677024"/>
            <a:ext cx="1087017" cy="48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1031" y="6192886"/>
            <a:ext cx="293022" cy="8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66569" y="6145596"/>
            <a:ext cx="3554075" cy="48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63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3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26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8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8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53333" y="4496488"/>
            <a:ext cx="323809" cy="36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2024-05-05T12:00:18Z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