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3028950"/>
            <a:ext cx="67532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307231"/>
            <a:ext cx="1038095" cy="4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068770"/>
            <a:ext cx="10800000" cy="196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91434" y="4302225"/>
            <a:ext cx="409523" cy="44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5164872"/>
            <a:ext cx="838095" cy="37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3229577"/>
            <a:ext cx="552380" cy="3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4163090"/>
            <a:ext cx="447619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9575165" cy="342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932555"/>
            <a:ext cx="5412105" cy="247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9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047" y="1172158"/>
            <a:ext cx="990476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476" y="4126871"/>
            <a:ext cx="400000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8571" y="4126871"/>
            <a:ext cx="295238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8571" y="5099067"/>
            <a:ext cx="695238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8095" y="5032348"/>
            <a:ext cx="742857" cy="4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1172148"/>
            <a:ext cx="952380" cy="4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2144298"/>
            <a:ext cx="7771428" cy="4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380" y="3183164"/>
            <a:ext cx="809523" cy="3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71" y="3191722"/>
            <a:ext cx="1066666" cy="4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2155160"/>
            <a:ext cx="1047619" cy="4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523" y="3099780"/>
            <a:ext cx="2123809" cy="47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9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92190"/>
            <a:ext cx="10800000" cy="403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2024-05-05T11:43:13Z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