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2981325"/>
            <a:ext cx="6372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156056"/>
            <a:ext cx="352380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2781" y="6254608"/>
            <a:ext cx="461681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877636"/>
            <a:ext cx="352380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9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1075" y="2604284"/>
            <a:ext cx="367413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683710"/>
            <a:ext cx="10800000" cy="314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8724" y="3323508"/>
            <a:ext cx="361904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644900"/>
            <a:ext cx="10222865" cy="337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3736650"/>
            <a:ext cx="571428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685" y="3429000"/>
            <a:ext cx="38671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954239"/>
            <a:ext cx="2076190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3830999"/>
            <a:ext cx="438095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3830999"/>
            <a:ext cx="457142" cy="4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644900"/>
            <a:ext cx="241808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2163" y="2630303"/>
            <a:ext cx="857021" cy="38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2416" y="4881429"/>
            <a:ext cx="680811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1796" y="5594420"/>
            <a:ext cx="849012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39047" y="2630212"/>
            <a:ext cx="1009523" cy="4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3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16655"/>
            <a:ext cx="752348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10057765" cy="381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10198735" cy="301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172270"/>
            <a:ext cx="142857" cy="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1181807"/>
            <a:ext cx="2038095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2049647"/>
            <a:ext cx="161904" cy="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2145014"/>
            <a:ext cx="476190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000" y="2049647"/>
            <a:ext cx="1019047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2879340"/>
            <a:ext cx="2514285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9047" y="4567337"/>
            <a:ext cx="980952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1220171"/>
            <a:ext cx="952380" cy="44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2900104"/>
            <a:ext cx="1000000" cy="45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3806886"/>
            <a:ext cx="238095" cy="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3759161"/>
            <a:ext cx="3647619" cy="46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857" y="3768706"/>
            <a:ext cx="533333" cy="40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436745"/>
            <a:ext cx="5000625" cy="228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3184" y="2608545"/>
            <a:ext cx="833835" cy="34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0231" y="6146373"/>
            <a:ext cx="825818" cy="38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9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0005" y="4566586"/>
            <a:ext cx="311411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2972247"/>
            <a:ext cx="533333" cy="3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601085"/>
            <a:ext cx="415290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5091024"/>
            <a:ext cx="1076190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652645"/>
            <a:ext cx="2478405" cy="212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