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2" r:id="rId12"/>
    <p:sldId id="340" r:id="rId13"/>
    <p:sldId id="339" r:id="rId14"/>
    <p:sldId id="337" r:id="rId15"/>
    <p:sldId id="336" r:id="rId16"/>
    <p:sldId id="335" r:id="rId17"/>
    <p:sldId id="334" r:id="rId18"/>
    <p:sldId id="332" r:id="rId19"/>
    <p:sldId id="331" r:id="rId20"/>
    <p:sldId id="329" r:id="rId21"/>
    <p:sldId id="328" r:id="rId22"/>
    <p:sldId id="327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3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9375" y="3019425"/>
            <a:ext cx="69532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285" y="1210945"/>
            <a:ext cx="10288905" cy="330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6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8697" y="6213748"/>
            <a:ext cx="806092" cy="35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1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6970"/>
            <a:ext cx="10800000" cy="3574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98412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92630"/>
            <a:ext cx="1005205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4390" y="2813050"/>
            <a:ext cx="725805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606165"/>
            <a:ext cx="994664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415624"/>
            <a:ext cx="9742857" cy="45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5" grpId="0" bldLvl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2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800" y="1073150"/>
            <a:ext cx="10186670" cy="18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7810"/>
            <a:ext cx="10800000" cy="442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580890"/>
            <a:ext cx="9871075" cy="233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352550"/>
            <a:ext cx="10114280" cy="207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812854"/>
            <a:ext cx="9657142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623435"/>
            <a:ext cx="10371455" cy="164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012190"/>
            <a:ext cx="10120630" cy="178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164840"/>
            <a:ext cx="102336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984625"/>
            <a:ext cx="66421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90" y="4663440"/>
            <a:ext cx="10633075" cy="191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92670" y="3933190"/>
            <a:ext cx="46748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bldLvl="0" animBg="1"/>
      <p:bldP spid="30" grpId="0" bldLvl="0" animBg="1"/>
      <p:bldP spid="3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304655" cy="300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5775" y="2435860"/>
            <a:ext cx="109601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645535"/>
            <a:ext cx="9304655" cy="294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71720" y="3763645"/>
            <a:ext cx="164338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40" y="5229225"/>
            <a:ext cx="236029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350"/>
            <a:ext cx="9809523" cy="41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238" y="2001991"/>
            <a:ext cx="2228571" cy="40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793365"/>
            <a:ext cx="1010221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632811"/>
            <a:ext cx="6733333" cy="4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815" y="1050290"/>
            <a:ext cx="9628505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19655"/>
            <a:ext cx="922591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815" y="3167380"/>
            <a:ext cx="10215245" cy="241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146148"/>
            <a:ext cx="1523809" cy="45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3014827"/>
            <a:ext cx="1542857" cy="44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049905"/>
            <a:ext cx="8049260" cy="220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7460"/>
            <a:ext cx="98151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61210"/>
            <a:ext cx="24422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35070"/>
            <a:ext cx="10240010" cy="194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687984" y="2941221"/>
            <a:ext cx="2733333" cy="4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8490" y="2941320"/>
            <a:ext cx="79844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071495" y="1988820"/>
            <a:ext cx="73215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3" grpId="0" bldLvl="0" animBg="1"/>
      <p:bldP spid="2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2024-05-05T12:28:58Z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