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0925" y="3038475"/>
            <a:ext cx="50101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7862" y="3600606"/>
            <a:ext cx="299557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3916230"/>
            <a:ext cx="352380" cy="37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341120"/>
            <a:ext cx="8949055" cy="382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1341120"/>
            <a:ext cx="9936480" cy="395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4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485" y="1303246"/>
            <a:ext cx="1939612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9534" y="3741584"/>
            <a:ext cx="983594" cy="44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8229" y="5370210"/>
            <a:ext cx="1507566" cy="4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258352"/>
            <a:ext cx="3771428" cy="44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4694578"/>
            <a:ext cx="552380" cy="3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2144083"/>
            <a:ext cx="380952" cy="33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051700"/>
            <a:ext cx="352380" cy="36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0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08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172559"/>
            <a:ext cx="523809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953875"/>
            <a:ext cx="466666" cy="4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0952" y="3830474"/>
            <a:ext cx="1047619" cy="3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350" y="3343275"/>
            <a:ext cx="22002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7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2886" y="3318364"/>
            <a:ext cx="903252" cy="3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3589" y="4727813"/>
            <a:ext cx="886977" cy="3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4856" y="6137261"/>
            <a:ext cx="130198" cy="6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6520" y="6145408"/>
            <a:ext cx="895115" cy="3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/>
          <a:stretch>
            <a:fillRect/>
          </a:stretch>
        </p:blipFill>
        <p:spPr>
          <a:xfrm>
            <a:off x="9408795" y="2852420"/>
            <a:ext cx="4770755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5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1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1625" y="4504427"/>
            <a:ext cx="344713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096465"/>
            <a:ext cx="352380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2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1565" y="2895081"/>
            <a:ext cx="314302" cy="35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