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4" r:id="rId18"/>
    <p:sldId id="333" r:id="rId19"/>
    <p:sldId id="332" r:id="rId20"/>
    <p:sldId id="330" r:id="rId21"/>
    <p:sldId id="329" r:id="rId22"/>
    <p:sldId id="327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2981325"/>
            <a:ext cx="100393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3829496"/>
            <a:ext cx="933333" cy="4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161020" cy="360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1772920"/>
            <a:ext cx="9081770" cy="286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8820" y="2068830"/>
            <a:ext cx="20561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2946861"/>
            <a:ext cx="485714" cy="40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76" y="5551389"/>
            <a:ext cx="1076190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828675"/>
            <a:ext cx="8539480" cy="270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285490"/>
            <a:ext cx="8539480" cy="36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3501390"/>
            <a:ext cx="4984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40200"/>
            <a:ext cx="10800000" cy="431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05387" y="4067423"/>
            <a:ext cx="409523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09135"/>
            <a:ext cx="31432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316991"/>
            <a:ext cx="314285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/>
          <a:stretch>
            <a:fillRect/>
          </a:stretch>
        </p:blipFill>
        <p:spPr>
          <a:xfrm>
            <a:off x="8616315" y="3317240"/>
            <a:ext cx="4470400" cy="235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4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5391" y="2880981"/>
            <a:ext cx="297301" cy="32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148453"/>
            <a:ext cx="352380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860800"/>
            <a:ext cx="7372350" cy="261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96190" y="2527412"/>
            <a:ext cx="1047619" cy="4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666" y="3472111"/>
            <a:ext cx="571428" cy="41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3472111"/>
            <a:ext cx="1780952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4292758"/>
            <a:ext cx="533334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666" y="4254589"/>
            <a:ext cx="2514286" cy="46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5113406"/>
            <a:ext cx="980952" cy="4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34285" y="5189745"/>
            <a:ext cx="571428" cy="4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0476" y="5189745"/>
            <a:ext cx="800000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3809" y="5189745"/>
            <a:ext cx="847619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3973040"/>
            <a:ext cx="819047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4887643"/>
            <a:ext cx="428571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1904" y="4887643"/>
            <a:ext cx="323809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364990"/>
            <a:ext cx="7889875" cy="235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464000"/>
            <a:ext cx="10800000" cy="458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4276" y="3502360"/>
            <a:ext cx="828571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1895" y="4426250"/>
            <a:ext cx="819047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797425"/>
            <a:ext cx="6742430" cy="213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4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69530" y="5285105"/>
            <a:ext cx="173926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2954" y="6084195"/>
            <a:ext cx="1052927" cy="29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97293"/>
            <a:ext cx="438095" cy="36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2148796"/>
            <a:ext cx="390476" cy="42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9040495" cy="319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717290"/>
            <a:ext cx="9040495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3861435"/>
            <a:ext cx="8382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8950" y="3860800"/>
            <a:ext cx="5359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580890"/>
            <a:ext cx="68668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290" y="5301615"/>
            <a:ext cx="21926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6093460"/>
            <a:ext cx="28879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076859"/>
            <a:ext cx="2000000" cy="4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125450"/>
            <a:ext cx="466666" cy="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1934797"/>
            <a:ext cx="3790476" cy="4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1963395"/>
            <a:ext cx="1000000" cy="4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428" y="1944329"/>
            <a:ext cx="2009523" cy="4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7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5070" y="2879770"/>
            <a:ext cx="357587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420127"/>
            <a:ext cx="514285" cy="4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1429662"/>
            <a:ext cx="371428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1429662"/>
            <a:ext cx="1609523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2306848"/>
            <a:ext cx="428571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2278244"/>
            <a:ext cx="3047619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3809" y="2564283"/>
            <a:ext cx="152380" cy="1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619" y="4854801"/>
            <a:ext cx="980952" cy="4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