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14345"/>
            <a:ext cx="60579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049020"/>
            <a:ext cx="409523" cy="36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048671"/>
            <a:ext cx="323809" cy="36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810"/>
            <a:ext cx="10800000" cy="565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4772850"/>
            <a:ext cx="409523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804985"/>
            <a:ext cx="10800000" cy="96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6187002"/>
            <a:ext cx="352380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30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096040"/>
            <a:ext cx="1076190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3877357"/>
            <a:ext cx="495238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4791830"/>
            <a:ext cx="1514285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5649149"/>
            <a:ext cx="685714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3648703"/>
            <a:ext cx="1561904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4663944"/>
            <a:ext cx="980952" cy="4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6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22045"/>
            <a:ext cx="963485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435" y="1883410"/>
            <a:ext cx="670750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8095" y="1890395"/>
            <a:ext cx="237553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2686050"/>
            <a:ext cx="709866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1290" y="2686685"/>
            <a:ext cx="242252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3514090"/>
            <a:ext cx="804354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625" y="4699635"/>
            <a:ext cx="846328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74480" y="4709160"/>
            <a:ext cx="77724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625" y="5486400"/>
            <a:ext cx="9259570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70294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4780" y="1257935"/>
            <a:ext cx="24314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58035"/>
            <a:ext cx="97224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48610"/>
            <a:ext cx="16948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9695" y="2815590"/>
            <a:ext cx="75558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649345"/>
            <a:ext cx="71653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420870"/>
            <a:ext cx="9899650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66823" y="3629538"/>
            <a:ext cx="3476190" cy="4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3" grpId="0" bldLvl="0" animBg="1"/>
      <p:bldP spid="15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19175"/>
            <a:ext cx="10311765" cy="272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3629488"/>
            <a:ext cx="1523809" cy="4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3696331"/>
            <a:ext cx="438095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3648703"/>
            <a:ext cx="1580952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4449772"/>
            <a:ext cx="980952" cy="4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511144"/>
            <a:ext cx="866666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5563" y="3308523"/>
            <a:ext cx="1368755" cy="40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5814" y="4087364"/>
            <a:ext cx="427736" cy="2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1837" y="4763500"/>
            <a:ext cx="906800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2481" y="6252713"/>
            <a:ext cx="735705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2059137"/>
            <a:ext cx="1038095" cy="4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802178"/>
            <a:ext cx="40952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