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061970"/>
            <a:ext cx="56388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2964671"/>
            <a:ext cx="476190" cy="4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4738053"/>
            <a:ext cx="1009523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963128"/>
            <a:ext cx="342858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092485"/>
            <a:ext cx="323809" cy="36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8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059038"/>
            <a:ext cx="361904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841721"/>
            <a:ext cx="361904" cy="36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00952" y="2469514"/>
            <a:ext cx="361904" cy="46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3337500"/>
            <a:ext cx="542857" cy="4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3518728"/>
            <a:ext cx="466666" cy="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095" y="4272255"/>
            <a:ext cx="438095" cy="3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2857" y="4234101"/>
            <a:ext cx="495238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6190" y="5083011"/>
            <a:ext cx="1047619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84345"/>
            <a:ext cx="10800000" cy="491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7133" y="4145207"/>
            <a:ext cx="1047619" cy="4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0943" y="4936534"/>
            <a:ext cx="990476" cy="4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725035"/>
            <a:ext cx="2077720" cy="191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069273"/>
            <a:ext cx="1047619" cy="4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032964"/>
            <a:ext cx="257142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2870759"/>
            <a:ext cx="895238" cy="43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/>
          <a:stretch>
            <a:fillRect/>
          </a:stretch>
        </p:blipFill>
        <p:spPr>
          <a:xfrm>
            <a:off x="5015955" y="3140710"/>
            <a:ext cx="6144170" cy="385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780" y="3724910"/>
            <a:ext cx="53340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4706263"/>
            <a:ext cx="1771428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545" y="5087620"/>
            <a:ext cx="38100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0961" y="6306225"/>
            <a:ext cx="288992" cy="3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181926"/>
            <a:ext cx="1028571" cy="47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126595"/>
            <a:ext cx="400000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2069342"/>
            <a:ext cx="466666" cy="44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2928133"/>
            <a:ext cx="447619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666" y="2956759"/>
            <a:ext cx="980952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9047" y="3806007"/>
            <a:ext cx="1057142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539633"/>
            <a:ext cx="323809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8999" y="2059301"/>
            <a:ext cx="305093" cy="34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9977755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065780"/>
            <a:ext cx="9977755" cy="379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5020" y="3291840"/>
            <a:ext cx="105791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3356610"/>
            <a:ext cx="11195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540200"/>
            <a:ext cx="10800000" cy="52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204" y="2607719"/>
            <a:ext cx="419048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7442" y="4379878"/>
            <a:ext cx="400000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6528435" y="4653280"/>
            <a:ext cx="2519045" cy="206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249678"/>
            <a:ext cx="342858" cy="3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