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3042920"/>
            <a:ext cx="80295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0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0687" y="4485855"/>
            <a:ext cx="1062710" cy="42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0956" y="4485855"/>
            <a:ext cx="1062710" cy="4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5906" y="4800655"/>
            <a:ext cx="178535" cy="1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8147" y="5277110"/>
            <a:ext cx="1028703" cy="4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9355" y="5561330"/>
            <a:ext cx="432689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02690"/>
            <a:ext cx="9901555" cy="188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3429000"/>
            <a:ext cx="9886950" cy="231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4119363"/>
            <a:ext cx="400001" cy="4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3880" y="2897581"/>
            <a:ext cx="334736" cy="3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7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9628" y="2883724"/>
            <a:ext cx="330761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4060224"/>
            <a:ext cx="1447619" cy="4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946659"/>
            <a:ext cx="1076190" cy="50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761" y="4946659"/>
            <a:ext cx="2542857" cy="50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770" y="5296149"/>
            <a:ext cx="630184" cy="2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6750" y="5296149"/>
            <a:ext cx="796022" cy="2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9324" y="5246351"/>
            <a:ext cx="796022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3950520"/>
            <a:ext cx="495238" cy="47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3950520"/>
            <a:ext cx="495238" cy="4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