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5175" y="3081020"/>
            <a:ext cx="55816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1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4843" y="2776800"/>
            <a:ext cx="283925" cy="29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2182662"/>
            <a:ext cx="361904" cy="3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4169727"/>
            <a:ext cx="323809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7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59682" y="4338114"/>
            <a:ext cx="339249" cy="3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1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2116015"/>
            <a:ext cx="352380" cy="38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1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6226" y="6144631"/>
            <a:ext cx="32206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7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24761" y="3384921"/>
            <a:ext cx="980952" cy="41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19" y="3365847"/>
            <a:ext cx="1038095" cy="42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4761" y="4252810"/>
            <a:ext cx="1533333" cy="45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4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73266" y="2651646"/>
            <a:ext cx="881468" cy="39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4902" y="3457537"/>
            <a:ext cx="330550" cy="29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06929" y="5341983"/>
            <a:ext cx="390129" cy="37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7104" y="5351504"/>
            <a:ext cx="532859" cy="39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0742" y="6141719"/>
            <a:ext cx="466251" cy="44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2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8171" y="2038314"/>
            <a:ext cx="409159" cy="37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3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1595" y="2027267"/>
            <a:ext cx="369009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4753" y="1992091"/>
            <a:ext cx="1001595" cy="43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0051" y="2845099"/>
            <a:ext cx="465654" cy="37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89635" y="2827511"/>
            <a:ext cx="421724" cy="40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2552" y="3645343"/>
            <a:ext cx="922522" cy="42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05774" y="3654137"/>
            <a:ext cx="957666" cy="3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64075" y="3654137"/>
            <a:ext cx="465654" cy="40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8720" y="4375150"/>
            <a:ext cx="47117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4015" y="4463175"/>
            <a:ext cx="975238" cy="42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96036" y="5324977"/>
            <a:ext cx="360223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87241" y="5324977"/>
            <a:ext cx="360223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43320" y="6116427"/>
            <a:ext cx="957666" cy="42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bldLvl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0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7142" y="1229695"/>
            <a:ext cx="1523809" cy="41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952" y="2155491"/>
            <a:ext cx="390476" cy="16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0952" y="2088681"/>
            <a:ext cx="2019047" cy="44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20515" y="3774440"/>
            <a:ext cx="2761615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714" y="4568420"/>
            <a:ext cx="352380" cy="37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2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9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2213685"/>
            <a:ext cx="314285" cy="362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715" y="3428815"/>
            <a:ext cx="10800000" cy="2759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2153724"/>
            <a:ext cx="352380" cy="37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2163124"/>
            <a:ext cx="323809" cy="362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2024-05-05T12:19:18Z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