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3445" y="3100070"/>
            <a:ext cx="53244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2116789"/>
            <a:ext cx="428571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3891211"/>
            <a:ext cx="495238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5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5560292"/>
            <a:ext cx="342858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013140"/>
            <a:ext cx="10800000" cy="186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292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0"/>
          <a:stretch>
            <a:fillRect/>
          </a:stretch>
        </p:blipFill>
        <p:spPr>
          <a:xfrm>
            <a:off x="1487805" y="3140710"/>
            <a:ext cx="1074547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4740" y="4149090"/>
            <a:ext cx="60134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720090" y="1052830"/>
            <a:ext cx="10897235" cy="347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908809"/>
            <a:ext cx="323809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012603"/>
            <a:ext cx="361904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1813748"/>
            <a:ext cx="428571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868995"/>
            <a:ext cx="10800000" cy="183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2141" y="5213461"/>
            <a:ext cx="780952" cy="36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523" y="2879340"/>
            <a:ext cx="1066666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69687" y="3119065"/>
            <a:ext cx="439444" cy="42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98" y="3136311"/>
            <a:ext cx="930589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1144" y="3903736"/>
            <a:ext cx="947821" cy="4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434" y="3912359"/>
            <a:ext cx="2292005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0089" y="4748766"/>
            <a:ext cx="1042603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8420" y="5542280"/>
            <a:ext cx="38049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9552" y="2611708"/>
            <a:ext cx="420289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7088" y="2603299"/>
            <a:ext cx="403477" cy="3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2893" y="4058014"/>
            <a:ext cx="1807242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2315" y="4814802"/>
            <a:ext cx="689274" cy="3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4778" y="6180712"/>
            <a:ext cx="132860" cy="7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9766" y="6142693"/>
            <a:ext cx="294191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4778" y="6361306"/>
            <a:ext cx="132860" cy="7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969" y="6142693"/>
            <a:ext cx="303681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44380" y="6222976"/>
            <a:ext cx="330063" cy="33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59926" y="4753310"/>
            <a:ext cx="360099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6029" y="2961000"/>
            <a:ext cx="377828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4787726"/>
            <a:ext cx="457142" cy="41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107921"/>
            <a:ext cx="352380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72735"/>
            <a:ext cx="10800000" cy="347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9425" y="2870431"/>
            <a:ext cx="323809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2096117"/>
            <a:ext cx="1580952" cy="4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3934715"/>
            <a:ext cx="1323809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3877557"/>
            <a:ext cx="685714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3915131"/>
            <a:ext cx="2285714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4877125"/>
            <a:ext cx="809523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