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0" r:id="rId5"/>
    <p:sldId id="349" r:id="rId6"/>
    <p:sldId id="347" r:id="rId7"/>
    <p:sldId id="346" r:id="rId8"/>
    <p:sldId id="344" r:id="rId9"/>
    <p:sldId id="343" r:id="rId10"/>
    <p:sldId id="342" r:id="rId11"/>
    <p:sldId id="341" r:id="rId12"/>
    <p:sldId id="340" r:id="rId13"/>
    <p:sldId id="338" r:id="rId14"/>
    <p:sldId id="336" r:id="rId15"/>
    <p:sldId id="335" r:id="rId16"/>
    <p:sldId id="334" r:id="rId17"/>
    <p:sldId id="333" r:id="rId18"/>
    <p:sldId id="332" r:id="rId19"/>
    <p:sldId id="330" r:id="rId20"/>
    <p:sldId id="329" r:id="rId21"/>
    <p:sldId id="328" r:id="rId22"/>
    <p:sldId id="327" r:id="rId23"/>
    <p:sldId id="326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28545" y="2971800"/>
            <a:ext cx="7534275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43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0200"/>
            <a:ext cx="10800000" cy="4581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96190" y="1606959"/>
            <a:ext cx="352380" cy="371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4148905"/>
            <a:ext cx="10800000" cy="2799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457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67619" y="3254320"/>
            <a:ext cx="352380" cy="372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885" y="3140710"/>
            <a:ext cx="7452360" cy="3324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3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359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56549" y="3043880"/>
            <a:ext cx="317664" cy="335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771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832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67619" y="2278244"/>
            <a:ext cx="514285" cy="400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53333" y="2221036"/>
            <a:ext cx="1019047" cy="448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780480"/>
            <a:ext cx="10800000" cy="3712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8571425" y="3973519"/>
            <a:ext cx="942857" cy="419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25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140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44005" y="1259205"/>
            <a:ext cx="3573780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67619" y="2263964"/>
            <a:ext cx="152380" cy="66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62857" y="2196973"/>
            <a:ext cx="6152380" cy="478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9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96190" y="4378640"/>
            <a:ext cx="904761" cy="486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43809" y="4416810"/>
            <a:ext cx="447619" cy="372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5910" y="4865370"/>
            <a:ext cx="2413000" cy="1773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2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48571" y="5073805"/>
            <a:ext cx="933333" cy="419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13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72380" y="2326050"/>
            <a:ext cx="4266666" cy="476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91428" y="3298677"/>
            <a:ext cx="495238" cy="43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43809" y="3298677"/>
            <a:ext cx="457142" cy="410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67619" y="3336820"/>
            <a:ext cx="361904" cy="390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4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34285" y="4069991"/>
            <a:ext cx="257142" cy="171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43809" y="4079524"/>
            <a:ext cx="514285" cy="476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81904" y="4127185"/>
            <a:ext cx="295238" cy="371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39047" y="4069991"/>
            <a:ext cx="5923809" cy="486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86666" y="5089946"/>
            <a:ext cx="380952" cy="343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39047" y="5023220"/>
            <a:ext cx="2476190" cy="476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586666" y="5023220"/>
            <a:ext cx="1552380" cy="476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235" y="4652645"/>
            <a:ext cx="6100445" cy="3529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3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62857" y="2917038"/>
            <a:ext cx="1019047" cy="47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46"/>
          <a:stretch>
            <a:fillRect/>
          </a:stretch>
        </p:blipFill>
        <p:spPr>
          <a:xfrm>
            <a:off x="5448300" y="3429000"/>
            <a:ext cx="5009515" cy="2991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53333" y="3724519"/>
            <a:ext cx="409523" cy="352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05714" y="3753092"/>
            <a:ext cx="380952" cy="342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29523" y="3676898"/>
            <a:ext cx="914285" cy="466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2400" y="4436745"/>
            <a:ext cx="7444105" cy="2141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980255"/>
            <a:ext cx="100000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42640" y="5258921"/>
            <a:ext cx="1649046" cy="370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895" y="4074160"/>
            <a:ext cx="4241165" cy="2553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46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53333" y="2901897"/>
            <a:ext cx="304761" cy="363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595" y="3656780"/>
            <a:ext cx="10800000" cy="26519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572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34960" y="2642574"/>
            <a:ext cx="695396" cy="348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213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55629" y="3362616"/>
            <a:ext cx="329110" cy="329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2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05714" y="2011015"/>
            <a:ext cx="352380" cy="381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2024-05-05T13:50:55Z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