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5" r:id="rId5"/>
    <p:sldId id="363" r:id="rId6"/>
    <p:sldId id="362" r:id="rId7"/>
    <p:sldId id="359" r:id="rId8"/>
    <p:sldId id="358" r:id="rId9"/>
    <p:sldId id="356" r:id="rId10"/>
    <p:sldId id="354" r:id="rId11"/>
    <p:sldId id="353" r:id="rId12"/>
    <p:sldId id="352" r:id="rId13"/>
    <p:sldId id="350" r:id="rId14"/>
    <p:sldId id="349" r:id="rId15"/>
    <p:sldId id="348" r:id="rId16"/>
    <p:sldId id="347" r:id="rId17"/>
    <p:sldId id="346" r:id="rId18"/>
    <p:sldId id="345" r:id="rId19"/>
    <p:sldId id="342" r:id="rId20"/>
    <p:sldId id="340" r:id="rId21"/>
    <p:sldId id="339" r:id="rId22"/>
    <p:sldId id="338" r:id="rId23"/>
    <p:sldId id="337" r:id="rId24"/>
    <p:sldId id="336" r:id="rId25"/>
    <p:sldId id="414" r:id="rId26"/>
    <p:sldId id="335" r:id="rId27"/>
    <p:sldId id="334" r:id="rId28"/>
    <p:sldId id="332" r:id="rId29"/>
    <p:sldId id="331" r:id="rId30"/>
    <p:sldId id="330" r:id="rId31"/>
    <p:sldId id="329" r:id="rId32"/>
    <p:sldId id="327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49"/>
          <a:stretch>
            <a:fillRect/>
          </a:stretch>
        </p:blipFill>
        <p:spPr>
          <a:xfrm>
            <a:off x="911860" y="2708910"/>
            <a:ext cx="10800080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829692"/>
            <a:ext cx="257141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18299"/>
            <a:ext cx="295238" cy="24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87"/>
          <a:stretch>
            <a:fillRect/>
          </a:stretch>
        </p:blipFill>
        <p:spPr>
          <a:xfrm>
            <a:off x="5304155" y="2780665"/>
            <a:ext cx="2712175" cy="295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490441"/>
            <a:ext cx="247619" cy="2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3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23663"/>
            <a:ext cx="295238" cy="25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3" r="50888"/>
          <a:stretch>
            <a:fillRect/>
          </a:stretch>
        </p:blipFill>
        <p:spPr>
          <a:xfrm>
            <a:off x="4439920" y="2780665"/>
            <a:ext cx="2591980" cy="295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430601"/>
            <a:ext cx="266666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2"/>
          <a:stretch>
            <a:fillRect/>
          </a:stretch>
        </p:blipFill>
        <p:spPr>
          <a:xfrm>
            <a:off x="4008030" y="3572510"/>
            <a:ext cx="5496015" cy="295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3108450"/>
            <a:ext cx="276190" cy="2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4310204"/>
            <a:ext cx="1742857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1775816"/>
            <a:ext cx="695238" cy="31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4285" y="2407387"/>
            <a:ext cx="2857142" cy="31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22695"/>
            <a:ext cx="10800000" cy="68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57060"/>
            <a:ext cx="10800000" cy="194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34291" y="4176291"/>
            <a:ext cx="695238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930" y="4653280"/>
            <a:ext cx="5711190" cy="196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86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4077335"/>
            <a:ext cx="5251450" cy="277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1143680"/>
            <a:ext cx="285714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5714" y="2383592"/>
            <a:ext cx="695238" cy="31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714" y="2383592"/>
            <a:ext cx="704761" cy="31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1428" y="3699808"/>
            <a:ext cx="800000" cy="2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0476" y="4939720"/>
            <a:ext cx="3619047" cy="33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20" y="4653280"/>
            <a:ext cx="3910330" cy="206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2974181"/>
            <a:ext cx="676190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1" r="79556" b="251"/>
          <a:stretch>
            <a:fillRect/>
          </a:stretch>
        </p:blipFill>
        <p:spPr>
          <a:xfrm>
            <a:off x="10056495" y="2276475"/>
            <a:ext cx="2207985" cy="329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29040"/>
            <a:ext cx="10800000" cy="1295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510476" y="5448136"/>
            <a:ext cx="1066666" cy="3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052010"/>
            <a:ext cx="9826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245" y="4070985"/>
            <a:ext cx="2814320" cy="266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1897611"/>
            <a:ext cx="676190" cy="3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2556035"/>
            <a:ext cx="742857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3429000"/>
            <a:ext cx="325755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162953"/>
            <a:ext cx="1028572" cy="29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783550"/>
            <a:ext cx="361904" cy="32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64"/>
          <a:stretch>
            <a:fillRect/>
          </a:stretch>
        </p:blipFill>
        <p:spPr>
          <a:xfrm>
            <a:off x="720090" y="972185"/>
            <a:ext cx="10800080" cy="202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448572"/>
            <a:ext cx="1371428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068955"/>
            <a:ext cx="2752725" cy="27622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52620"/>
          <a:stretch>
            <a:fillRect/>
          </a:stretch>
        </p:blipFill>
        <p:spPr>
          <a:xfrm>
            <a:off x="-455930" y="2852420"/>
            <a:ext cx="4655820" cy="27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355" y="3068955"/>
            <a:ext cx="261937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18"/>
          <a:stretch>
            <a:fillRect/>
          </a:stretch>
        </p:blipFill>
        <p:spPr>
          <a:xfrm>
            <a:off x="720090" y="764725"/>
            <a:ext cx="10800080" cy="310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34285" y="916401"/>
            <a:ext cx="714285" cy="28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809" y="2154817"/>
            <a:ext cx="3428571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523" y="3402759"/>
            <a:ext cx="2771428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572510"/>
            <a:ext cx="157162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92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381885"/>
            <a:ext cx="743902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10585"/>
            <a:ext cx="508571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01805"/>
            <a:ext cx="5428571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630870"/>
            <a:ext cx="10800000" cy="264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911860" y="4869180"/>
            <a:ext cx="596265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3760" y="5845175"/>
            <a:ext cx="852170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844675"/>
            <a:ext cx="348615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391"/>
            <a:ext cx="5990476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3943"/>
            <a:ext cx="5980952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2374900"/>
            <a:ext cx="33102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5580" y="2413635"/>
            <a:ext cx="269811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34139"/>
            <a:ext cx="3838095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64237"/>
            <a:ext cx="9742857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84788"/>
            <a:ext cx="6438095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67619" y="4332523"/>
            <a:ext cx="1209523" cy="27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139"/>
            <a:ext cx="9247619" cy="33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1428" y="1181827"/>
            <a:ext cx="285715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63623"/>
            <a:ext cx="9733333" cy="33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02645"/>
            <a:ext cx="3009523" cy="31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4761" y="2402645"/>
            <a:ext cx="2123809" cy="32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6190" y="2440795"/>
            <a:ext cx="3676190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785068"/>
            <a:ext cx="657142" cy="29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5"/>
          <a:stretch>
            <a:fillRect/>
          </a:stretch>
        </p:blipFill>
        <p:spPr>
          <a:xfrm>
            <a:off x="2712175" y="2492375"/>
            <a:ext cx="8807995" cy="329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44940"/>
            <a:ext cx="10800000" cy="126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542854" y="6298588"/>
            <a:ext cx="714285" cy="23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932370"/>
            <a:ext cx="10800000" cy="270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9008"/>
            <a:ext cx="1980952" cy="33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0952" y="1163040"/>
            <a:ext cx="7704761" cy="54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60929"/>
            <a:ext cx="1476190" cy="34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91362"/>
            <a:ext cx="9771428" cy="34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31347"/>
            <a:ext cx="1219047" cy="29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7142" y="3331347"/>
            <a:ext cx="3333333" cy="30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5" y="3760920"/>
            <a:ext cx="10800000" cy="206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89915" y="3932555"/>
            <a:ext cx="971423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9915" y="4932680"/>
            <a:ext cx="971423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5" y="5599245"/>
            <a:ext cx="10800000" cy="215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589915" y="5732780"/>
            <a:ext cx="6562090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2415280"/>
            <a:ext cx="1190476" cy="27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3809" y="1792956"/>
            <a:ext cx="295238" cy="2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061210"/>
            <a:ext cx="9656445" cy="300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97240"/>
            <a:ext cx="10800000" cy="1878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77148" y="5617303"/>
            <a:ext cx="1400000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1870506"/>
            <a:ext cx="400000" cy="24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9047" y="1868392"/>
            <a:ext cx="2742858" cy="184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205545"/>
            <a:ext cx="10800000" cy="1324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90146" y="6072973"/>
            <a:ext cx="276190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603700"/>
            <a:ext cx="10800000" cy="396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770" y="2051770"/>
            <a:ext cx="295238" cy="2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284160"/>
            <a:ext cx="10800000" cy="257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469629"/>
            <a:ext cx="266666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2024-05-05T00:30:46Z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