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1" r:id="rId8"/>
    <p:sldId id="358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8" r:id="rId32"/>
    <p:sldId id="327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05" y="3068770"/>
            <a:ext cx="10800000" cy="113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73382"/>
            <a:ext cx="26666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766247"/>
            <a:ext cx="247619" cy="24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132145"/>
            <a:ext cx="10800000" cy="242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43691"/>
            <a:ext cx="24761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36842"/>
            <a:ext cx="266666" cy="2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53386"/>
            <a:ext cx="247619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361037"/>
            <a:ext cx="257141" cy="2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56780"/>
            <a:ext cx="10800000" cy="296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3365582"/>
            <a:ext cx="257141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068770"/>
            <a:ext cx="10800000" cy="3550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143897"/>
            <a:ext cx="666666" cy="2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1755089"/>
            <a:ext cx="295238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299432"/>
            <a:ext cx="723809" cy="3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2891525"/>
            <a:ext cx="742857" cy="2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2"/>
          <a:stretch>
            <a:fillRect/>
          </a:stretch>
        </p:blipFill>
        <p:spPr>
          <a:xfrm>
            <a:off x="2712085" y="3789045"/>
            <a:ext cx="902462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2802565"/>
            <a:ext cx="714285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200820"/>
            <a:ext cx="542857" cy="26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2916975"/>
            <a:ext cx="723809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2"/>
          <a:stretch>
            <a:fillRect/>
          </a:stretch>
        </p:blipFill>
        <p:spPr>
          <a:xfrm>
            <a:off x="2279650" y="3573145"/>
            <a:ext cx="902462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6100"/>
            <a:ext cx="10800000" cy="359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3806" y="975608"/>
            <a:ext cx="723809" cy="3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6187" y="1595960"/>
            <a:ext cx="809522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9044" y="3313855"/>
            <a:ext cx="1371428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6515"/>
            <a:ext cx="10800000" cy="2538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47615" y="4439094"/>
            <a:ext cx="333333" cy="2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2377" y="4439094"/>
            <a:ext cx="723809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9520" y="6147036"/>
            <a:ext cx="6171428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1153079"/>
            <a:ext cx="590477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1428" y="3411809"/>
            <a:ext cx="5095238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9"/>
          <a:stretch>
            <a:fillRect/>
          </a:stretch>
        </p:blipFill>
        <p:spPr>
          <a:xfrm>
            <a:off x="839470" y="4004760"/>
            <a:ext cx="10800080" cy="28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2859658"/>
            <a:ext cx="276190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" r="67333" b="84833"/>
          <a:stretch>
            <a:fillRect/>
          </a:stretch>
        </p:blipFill>
        <p:spPr>
          <a:xfrm>
            <a:off x="1271905" y="4387215"/>
            <a:ext cx="3528060" cy="48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84" y="1124440"/>
            <a:ext cx="3876190" cy="3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4180" y="3278505"/>
            <a:ext cx="685609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3131"/>
            <a:ext cx="2657142" cy="32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1173131"/>
            <a:ext cx="6990476" cy="32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47794"/>
            <a:ext cx="5647619" cy="32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12879"/>
            <a:ext cx="9771428" cy="33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0300"/>
            <a:ext cx="10800000" cy="249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954020"/>
            <a:ext cx="9704705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229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401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5078730"/>
            <a:ext cx="82950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6016625"/>
            <a:ext cx="76015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7540" y="4949190"/>
            <a:ext cx="164782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2862771"/>
            <a:ext cx="571428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60"/>
            <a:ext cx="9361904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44345"/>
            <a:ext cx="58896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27910"/>
            <a:ext cx="9315450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73"/>
          <a:stretch>
            <a:fillRect/>
          </a:stretch>
        </p:blipFill>
        <p:spPr>
          <a:xfrm>
            <a:off x="1271270" y="4364990"/>
            <a:ext cx="10800080" cy="57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18136" r="28222"/>
          <a:stretch>
            <a:fillRect/>
          </a:stretch>
        </p:blipFill>
        <p:spPr>
          <a:xfrm>
            <a:off x="5901690" y="3357245"/>
            <a:ext cx="5832475" cy="296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070"/>
            <a:ext cx="8723809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89735"/>
            <a:ext cx="71488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632632"/>
            <a:ext cx="8657142" cy="3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224352"/>
            <a:ext cx="6628571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790950"/>
            <a:ext cx="9959975" cy="162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3" grpId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143589"/>
            <a:ext cx="638095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269319"/>
            <a:ext cx="400000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516955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13140"/>
            <a:ext cx="10800000" cy="167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52377" y="6300471"/>
            <a:ext cx="571428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4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791736"/>
            <a:ext cx="200000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90" y="2060575"/>
            <a:ext cx="8803005" cy="22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933005"/>
            <a:ext cx="10800000" cy="294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08867" y="5848283"/>
            <a:ext cx="1771428" cy="3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629" y="6477181"/>
            <a:ext cx="323809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3429694"/>
            <a:ext cx="1361904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5427980" y="4076700"/>
            <a:ext cx="2149475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911556"/>
            <a:ext cx="714285" cy="3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/>
          <a:stretch>
            <a:fillRect/>
          </a:stretch>
        </p:blipFill>
        <p:spPr>
          <a:xfrm>
            <a:off x="3359875" y="2060575"/>
            <a:ext cx="7584350" cy="3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4801740"/>
            <a:ext cx="723809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2024-05-04T23:56:31Z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