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3" r:id="rId14"/>
    <p:sldId id="352" r:id="rId15"/>
    <p:sldId id="350" r:id="rId16"/>
    <p:sldId id="349" r:id="rId17"/>
    <p:sldId id="348" r:id="rId18"/>
    <p:sldId id="346" r:id="rId19"/>
    <p:sldId id="345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5" r:id="rId28"/>
    <p:sldId id="334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38"/>
          <a:stretch>
            <a:fillRect/>
          </a:stretch>
        </p:blipFill>
        <p:spPr>
          <a:xfrm>
            <a:off x="1127760" y="288480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3267850"/>
            <a:ext cx="1371428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10710"/>
            <a:ext cx="10800000" cy="345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25" y="2440792"/>
            <a:ext cx="295238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05395"/>
            <a:ext cx="10800000" cy="269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629350"/>
            <a:ext cx="257141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572432"/>
            <a:ext cx="247619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860615"/>
            <a:ext cx="10800000" cy="210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76777"/>
            <a:ext cx="295238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72381"/>
            <a:ext cx="247619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488145"/>
            <a:ext cx="266666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277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3954374"/>
            <a:ext cx="257142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852235"/>
            <a:ext cx="10800000" cy="312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143615"/>
            <a:ext cx="65714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1839611"/>
            <a:ext cx="676190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3155330"/>
            <a:ext cx="723809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822724"/>
            <a:ext cx="695238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3" y="4499652"/>
            <a:ext cx="1361904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753610"/>
            <a:ext cx="6579870" cy="190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3775293"/>
            <a:ext cx="1028571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200758"/>
            <a:ext cx="314285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04" y="1829842"/>
            <a:ext cx="2514285" cy="3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97053"/>
            <a:ext cx="3438095" cy="32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821120"/>
            <a:ext cx="10800000" cy="312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5237560"/>
            <a:ext cx="4419047" cy="33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1877120"/>
            <a:ext cx="380952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2515468"/>
            <a:ext cx="1352380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27"/>
          <a:stretch>
            <a:fillRect/>
          </a:stretch>
        </p:blipFill>
        <p:spPr>
          <a:xfrm>
            <a:off x="1055370" y="2565400"/>
            <a:ext cx="10800080" cy="332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851165"/>
            <a:ext cx="361904" cy="28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510540"/>
            <a:ext cx="1380952" cy="28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04"/>
          <a:stretch>
            <a:fillRect/>
          </a:stretch>
        </p:blipFill>
        <p:spPr>
          <a:xfrm>
            <a:off x="911860" y="3068955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65" y="604335"/>
            <a:ext cx="10800000" cy="266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88760"/>
            <a:ext cx="10800000" cy="386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1172282"/>
            <a:ext cx="742857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1849426"/>
            <a:ext cx="285714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3203714"/>
            <a:ext cx="914285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" t="20471" r="664" b="-1641"/>
          <a:stretch>
            <a:fillRect/>
          </a:stretch>
        </p:blipFill>
        <p:spPr>
          <a:xfrm>
            <a:off x="1055370" y="3604445"/>
            <a:ext cx="10800080" cy="314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3710"/>
            <a:ext cx="10800000" cy="478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9850" y="1617185"/>
            <a:ext cx="295238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8421" y="4998651"/>
            <a:ext cx="666666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5300795"/>
            <a:ext cx="10800000" cy="130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10808" y="5501749"/>
            <a:ext cx="2123809" cy="30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665" y="6181165"/>
            <a:ext cx="5123809" cy="31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996380"/>
            <a:ext cx="10800000" cy="346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9820" y="5953417"/>
            <a:ext cx="3999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785" y="5012690"/>
            <a:ext cx="1583690" cy="149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2486327"/>
            <a:ext cx="685714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20"/>
            <a:ext cx="9723809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87282"/>
            <a:ext cx="3419047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1887282"/>
            <a:ext cx="3152380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54676"/>
            <a:ext cx="971428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31604"/>
            <a:ext cx="9761904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19525"/>
            <a:ext cx="920940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995430"/>
            <a:ext cx="6914285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bldLvl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2502535"/>
            <a:ext cx="84264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9742805" cy="307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140710"/>
            <a:ext cx="23622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8942"/>
            <a:ext cx="7228571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25365"/>
            <a:ext cx="7095238" cy="34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02254"/>
            <a:ext cx="7276190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88677"/>
            <a:ext cx="2228571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994150"/>
            <a:ext cx="9824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072380"/>
            <a:ext cx="755713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840660"/>
            <a:ext cx="1038095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6"/>
          <a:stretch>
            <a:fillRect/>
          </a:stretch>
        </p:blipFill>
        <p:spPr>
          <a:xfrm>
            <a:off x="4728210" y="2708910"/>
            <a:ext cx="352878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849443"/>
            <a:ext cx="295238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19" y="3823690"/>
            <a:ext cx="685714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r="32662"/>
          <a:stretch>
            <a:fillRect/>
          </a:stretch>
        </p:blipFill>
        <p:spPr>
          <a:xfrm>
            <a:off x="4152265" y="3500755"/>
            <a:ext cx="367211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2501957"/>
            <a:ext cx="704761" cy="29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4"/>
          <a:stretch>
            <a:fillRect/>
          </a:stretch>
        </p:blipFill>
        <p:spPr>
          <a:xfrm>
            <a:off x="5304065" y="2980055"/>
            <a:ext cx="3599270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014345"/>
            <a:ext cx="162941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597624"/>
            <a:ext cx="152380" cy="23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095" y="2524414"/>
            <a:ext cx="2590476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3248239"/>
            <a:ext cx="333333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2024-05-05T00:13:39Z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