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2990850"/>
            <a:ext cx="10090785" cy="6902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7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3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9835"/>
            <a:ext cx="503555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1922145"/>
            <a:ext cx="9676765" cy="105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05815" y="3288665"/>
            <a:ext cx="844169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79425" y="4077335"/>
            <a:ext cx="8208010" cy="104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336405" y="3213100"/>
            <a:ext cx="118808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8688705" y="4149090"/>
            <a:ext cx="159829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80060" y="5400675"/>
            <a:ext cx="7703185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663565" y="911860"/>
            <a:ext cx="4767580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0" grpId="0" bldLvl="0" animBg="1"/>
      <p:bldP spid="25" grpId="0" bldLvl="0" animBg="1"/>
      <p:bldP spid="26" grpId="0" bldLvl="0" animBg="1"/>
      <p:bldP spid="35" grpId="0" bldLvl="0" animBg="1"/>
      <p:bldP spid="37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3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91895"/>
            <a:ext cx="9972040" cy="127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32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24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895" y="1197610"/>
            <a:ext cx="9484360" cy="121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895" y="2619375"/>
            <a:ext cx="7131050" cy="121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38505" y="3991610"/>
            <a:ext cx="7211695" cy="1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55345" y="5452110"/>
            <a:ext cx="9859645" cy="127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7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1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5340" y="1162685"/>
            <a:ext cx="9907270" cy="124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682875"/>
            <a:ext cx="8769350" cy="117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15340" y="4065270"/>
            <a:ext cx="1053973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1904" y="4919126"/>
            <a:ext cx="1314285" cy="40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2" grpId="0" bldLvl="0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612140"/>
            <a:ext cx="10608945" cy="4152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3860800"/>
            <a:ext cx="8891905" cy="3011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436560"/>
            <a:ext cx="10800000" cy="980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358"/>
          <a:stretch>
            <a:fillRect/>
          </a:stretch>
        </p:blipFill>
        <p:spPr>
          <a:xfrm>
            <a:off x="1030605" y="5416550"/>
            <a:ext cx="9427210" cy="612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56"/>
          <a:stretch>
            <a:fillRect/>
          </a:stretch>
        </p:blipFill>
        <p:spPr>
          <a:xfrm>
            <a:off x="551180" y="1124770"/>
            <a:ext cx="9427210" cy="5175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7525" y="1330325"/>
            <a:ext cx="672147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525" y="1979295"/>
            <a:ext cx="8856345" cy="235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17525" y="4451985"/>
            <a:ext cx="9300845" cy="179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6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6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2024-05-05T02:24:38Z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