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981325"/>
            <a:ext cx="106870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6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8695" y="6100025"/>
            <a:ext cx="856712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1981964"/>
            <a:ext cx="495238" cy="47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3809" y="1981964"/>
            <a:ext cx="495238" cy="4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3333" y="4592627"/>
            <a:ext cx="161904" cy="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0476" y="4640267"/>
            <a:ext cx="1114285" cy="4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540385"/>
            <a:ext cx="8558530" cy="352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005580"/>
            <a:ext cx="8558530" cy="280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4940935"/>
            <a:ext cx="60388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238757"/>
            <a:ext cx="380952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3010787"/>
            <a:ext cx="361905" cy="4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1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3553" y="3401875"/>
            <a:ext cx="326537" cy="34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068955"/>
            <a:ext cx="267652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5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6970"/>
            <a:ext cx="10800000" cy="286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4663" y="3008790"/>
            <a:ext cx="323809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3234" y="3876370"/>
            <a:ext cx="923809" cy="41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3234" y="4753485"/>
            <a:ext cx="333333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3"/>
          <a:stretch>
            <a:fillRect/>
          </a:stretch>
        </p:blipFill>
        <p:spPr>
          <a:xfrm>
            <a:off x="5592445" y="4004945"/>
            <a:ext cx="4358640" cy="284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1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3036570"/>
            <a:ext cx="40957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476700"/>
            <a:ext cx="10800000" cy="434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9185" y="4223553"/>
            <a:ext cx="2971428" cy="4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149090"/>
            <a:ext cx="2847975" cy="2495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3860800"/>
            <a:ext cx="3176270" cy="286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4761" y="3758086"/>
            <a:ext cx="2828571" cy="49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2024-05-05T02:18:47Z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