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3033395"/>
            <a:ext cx="68389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7479665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30220"/>
            <a:ext cx="435546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3745" y="3869055"/>
            <a:ext cx="185991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745990"/>
            <a:ext cx="671131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5650865"/>
            <a:ext cx="734758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99380" y="2924810"/>
            <a:ext cx="28301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13660" y="3841115"/>
            <a:ext cx="574230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464425" y="4725035"/>
            <a:ext cx="323913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7" grpId="0" bldLvl="0" animBg="1"/>
      <p:bldP spid="21" grpId="0" bldLvl="0" animBg="1"/>
      <p:bldP spid="26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3183402"/>
            <a:ext cx="380952" cy="4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789045"/>
            <a:ext cx="5498465" cy="245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3806190"/>
            <a:ext cx="5391785" cy="243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3163279"/>
            <a:ext cx="380952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2192515"/>
            <a:ext cx="380952" cy="4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558800"/>
            <a:ext cx="8011160" cy="225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493010"/>
            <a:ext cx="8011160" cy="370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3265" y="4232910"/>
            <a:ext cx="6743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5083123"/>
            <a:ext cx="485714" cy="4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7142" y="5083123"/>
            <a:ext cx="619047" cy="4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5979749"/>
            <a:ext cx="1228571" cy="4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7717155" cy="336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000" y="3311525"/>
            <a:ext cx="8521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076700"/>
            <a:ext cx="8480425" cy="261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2024-05-05T01:41:44Z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