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2347595"/>
            <a:ext cx="8229600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1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3809" y="1210594"/>
            <a:ext cx="952380" cy="41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4761" y="1181962"/>
            <a:ext cx="942857" cy="46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6190" y="3825585"/>
            <a:ext cx="809522" cy="38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0000" y="1276932"/>
            <a:ext cx="438095" cy="36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476" y="1257873"/>
            <a:ext cx="390476" cy="4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0000" y="3001705"/>
            <a:ext cx="238094" cy="85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8571" y="2935001"/>
            <a:ext cx="3123809" cy="47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4234173"/>
            <a:ext cx="1066666" cy="43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9523" y="4224635"/>
            <a:ext cx="5942857" cy="46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5102178"/>
            <a:ext cx="1095238" cy="43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714" y="5149871"/>
            <a:ext cx="485714" cy="32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714" y="3410149"/>
            <a:ext cx="361904" cy="36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5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5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01516" y="2618873"/>
            <a:ext cx="300016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0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2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64380" y="1870618"/>
            <a:ext cx="309344" cy="27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0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708910"/>
            <a:ext cx="4602480" cy="369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7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77142" y="3335429"/>
            <a:ext cx="1028571" cy="40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81904" y="4202655"/>
            <a:ext cx="438095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5088942"/>
            <a:ext cx="523809" cy="39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0000" y="5041292"/>
            <a:ext cx="2038095" cy="4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3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91428" y="4096335"/>
            <a:ext cx="2666666" cy="3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9" r="49841"/>
          <a:stretch>
            <a:fillRect/>
          </a:stretch>
        </p:blipFill>
        <p:spPr>
          <a:xfrm>
            <a:off x="5735955" y="3501390"/>
            <a:ext cx="4561205" cy="372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4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0000" y="2248422"/>
            <a:ext cx="495238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523" y="5153713"/>
            <a:ext cx="1066666" cy="4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578300"/>
            <a:ext cx="10800000" cy="3951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0485" y="3937631"/>
            <a:ext cx="438095" cy="38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5247" y="3937631"/>
            <a:ext cx="323809" cy="36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509135"/>
            <a:ext cx="3038475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3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4285" y="2334948"/>
            <a:ext cx="1019047" cy="34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58740" y="6155055"/>
            <a:ext cx="59817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0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0169" y="2139113"/>
            <a:ext cx="461774" cy="36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5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6355" y="2067560"/>
            <a:ext cx="833564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2857" y="2943786"/>
            <a:ext cx="3838095" cy="4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8571" y="3810610"/>
            <a:ext cx="2066666" cy="46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20000" y="3801084"/>
            <a:ext cx="971428" cy="46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29523" y="3801084"/>
            <a:ext cx="3590476" cy="46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3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6830" y="2040890"/>
            <a:ext cx="838771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4285" y="2919461"/>
            <a:ext cx="533333" cy="4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86666" y="2957647"/>
            <a:ext cx="485714" cy="31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5238" y="2900368"/>
            <a:ext cx="2114285" cy="46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39047" y="3759543"/>
            <a:ext cx="5628572" cy="47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5" y="540200"/>
            <a:ext cx="10800000" cy="4003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21"/>
          <a:stretch>
            <a:fillRect/>
          </a:stretch>
        </p:blipFill>
        <p:spPr>
          <a:xfrm>
            <a:off x="767080" y="4293235"/>
            <a:ext cx="10800080" cy="252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09847" y="6257279"/>
            <a:ext cx="2028571" cy="4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95" y="837565"/>
            <a:ext cx="4577715" cy="3569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39"/>
          <a:stretch>
            <a:fillRect/>
          </a:stretch>
        </p:blipFill>
        <p:spPr>
          <a:xfrm>
            <a:off x="767715" y="980625"/>
            <a:ext cx="10800080" cy="264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929529" y="1274073"/>
            <a:ext cx="495238" cy="4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053" y="2179907"/>
            <a:ext cx="457142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9053" y="3076206"/>
            <a:ext cx="400000" cy="34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572960"/>
            <a:ext cx="10800000" cy="828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348577" y="3842674"/>
            <a:ext cx="1009523" cy="40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455" y="4373695"/>
            <a:ext cx="10800000" cy="822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8182312" y="4545844"/>
            <a:ext cx="980952" cy="41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8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6630" y="6187021"/>
            <a:ext cx="938132" cy="33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5714" y="2022899"/>
            <a:ext cx="1057142" cy="43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0476" y="2022899"/>
            <a:ext cx="6466666" cy="46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2892280"/>
            <a:ext cx="2057142" cy="43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2024-05-05T14:02:28Z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