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938145"/>
            <a:ext cx="93345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1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4224" y="1246629"/>
            <a:ext cx="245588" cy="27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220584"/>
            <a:ext cx="361904" cy="3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4845128"/>
            <a:ext cx="361904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2211562"/>
            <a:ext cx="400000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5632712"/>
            <a:ext cx="409523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2024-05-05T13:22:37Z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