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5" r:id="rId6"/>
    <p:sldId id="333" r:id="rId7"/>
    <p:sldId id="331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2919095"/>
            <a:ext cx="78581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2249346"/>
            <a:ext cx="323809" cy="36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3124694"/>
            <a:ext cx="409523" cy="36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644900"/>
            <a:ext cx="2409825" cy="242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396875"/>
            <a:ext cx="10293350" cy="359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861435"/>
            <a:ext cx="10293350" cy="270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5725" y="4076700"/>
            <a:ext cx="49911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840" y="4725035"/>
            <a:ext cx="2340610" cy="195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3163670"/>
            <a:ext cx="352380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3572510"/>
            <a:ext cx="2247900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3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4098915"/>
            <a:ext cx="400000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/>
          <a:stretch>
            <a:fillRect/>
          </a:stretch>
        </p:blipFill>
        <p:spPr>
          <a:xfrm>
            <a:off x="8904605" y="4004945"/>
            <a:ext cx="3930015" cy="2700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93050"/>
            <a:ext cx="10800000" cy="196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540200"/>
            <a:ext cx="10800000" cy="376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3933005"/>
            <a:ext cx="10800000" cy="269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4150" y="4228554"/>
            <a:ext cx="400000" cy="36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505" y="4797425"/>
            <a:ext cx="2868930" cy="169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1382728"/>
            <a:ext cx="342857" cy="37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8"/>
          <a:stretch>
            <a:fillRect/>
          </a:stretch>
        </p:blipFill>
        <p:spPr>
          <a:xfrm>
            <a:off x="3575685" y="3716655"/>
            <a:ext cx="4787265" cy="334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