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8" r:id="rId13"/>
    <p:sldId id="337" r:id="rId14"/>
    <p:sldId id="336" r:id="rId15"/>
    <p:sldId id="335" r:id="rId16"/>
    <p:sldId id="334" r:id="rId17"/>
    <p:sldId id="333" r:id="rId18"/>
    <p:sldId id="331" r:id="rId19"/>
    <p:sldId id="329" r:id="rId20"/>
    <p:sldId id="328" r:id="rId21"/>
    <p:sldId id="327" r:id="rId22"/>
    <p:sldId id="326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8495" y="3086100"/>
            <a:ext cx="83343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1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3743882"/>
            <a:ext cx="304761" cy="37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3333" y="4582114"/>
            <a:ext cx="438095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6190" y="4582114"/>
            <a:ext cx="523809" cy="36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4220845"/>
            <a:ext cx="4474210" cy="249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1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3646" y="2109554"/>
            <a:ext cx="324796" cy="35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7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66585" y="6123744"/>
            <a:ext cx="395785" cy="35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94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7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06808" y="2920486"/>
            <a:ext cx="324303" cy="32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4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0385"/>
            <a:ext cx="9254490" cy="304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725" y="3429000"/>
            <a:ext cx="9254490" cy="308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560" y="4364990"/>
            <a:ext cx="41910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065"/>
            <a:ext cx="10362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0423" y="2386922"/>
            <a:ext cx="466021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6957" y="2313779"/>
            <a:ext cx="338093" cy="46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9287" y="3136636"/>
            <a:ext cx="2503717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2710" y="4764065"/>
            <a:ext cx="1498575" cy="43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56111" y="4782350"/>
            <a:ext cx="913765" cy="4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0149" y="5577779"/>
            <a:ext cx="996004" cy="43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90" y="5372735"/>
            <a:ext cx="5657850" cy="148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095" y="1200706"/>
            <a:ext cx="3990476" cy="292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469304"/>
            <a:ext cx="2704761" cy="4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024755" y="2534920"/>
            <a:ext cx="299275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62857" y="3373400"/>
            <a:ext cx="485713" cy="33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1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81904" y="4413584"/>
            <a:ext cx="514285" cy="4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869180"/>
            <a:ext cx="5842635" cy="1900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468445"/>
            <a:ext cx="104423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6267" y="1528285"/>
            <a:ext cx="1040548" cy="36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5670" y="3988957"/>
            <a:ext cx="276251" cy="35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0015" y="4947421"/>
            <a:ext cx="331502" cy="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90" y="5085715"/>
            <a:ext cx="5842635" cy="1900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67619" y="1172194"/>
            <a:ext cx="1038095" cy="4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952" y="1972974"/>
            <a:ext cx="495238" cy="40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2857" y="2001574"/>
            <a:ext cx="400000" cy="352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7619" y="3574534"/>
            <a:ext cx="1028571" cy="3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0476" y="3574534"/>
            <a:ext cx="1028571" cy="3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00952" y="4365781"/>
            <a:ext cx="1257142" cy="38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91428" y="4365781"/>
            <a:ext cx="1247619" cy="38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67619" y="5090296"/>
            <a:ext cx="1523809" cy="4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81904" y="5872010"/>
            <a:ext cx="714285" cy="64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714" y="3440012"/>
            <a:ext cx="361904" cy="36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54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0862" y="1720869"/>
            <a:ext cx="300905" cy="26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1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809" y="2707387"/>
            <a:ext cx="1952380" cy="46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572325"/>
            <a:ext cx="10800000" cy="267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8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8704" y="2838912"/>
            <a:ext cx="318357" cy="34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2024-05-05T13:24:51Z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