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3086100"/>
            <a:ext cx="65913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2050499"/>
            <a:ext cx="447619" cy="4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050499"/>
            <a:ext cx="457142" cy="41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76885"/>
            <a:ext cx="8245475" cy="344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090" y="1052645"/>
            <a:ext cx="10800000" cy="288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46"/>
          <a:stretch>
            <a:fillRect/>
          </a:stretch>
        </p:blipFill>
        <p:spPr>
          <a:xfrm>
            <a:off x="720090" y="4077335"/>
            <a:ext cx="10015855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70133" y="5207947"/>
            <a:ext cx="2473047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620395"/>
            <a:ext cx="37623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9"/>
          <a:stretch>
            <a:fillRect/>
          </a:stretch>
        </p:blipFill>
        <p:spPr>
          <a:xfrm>
            <a:off x="983615" y="1053015"/>
            <a:ext cx="10015855" cy="409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22893" y="2117490"/>
            <a:ext cx="362124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1216" y="4458595"/>
            <a:ext cx="2367059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2330" y="4368165"/>
            <a:ext cx="21069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24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7292" y="2619354"/>
            <a:ext cx="1114285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96380"/>
            <a:ext cx="10800000" cy="293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5160" y="4194175"/>
            <a:ext cx="10445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6427" y="5220212"/>
            <a:ext cx="1295238" cy="38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869180"/>
            <a:ext cx="7809230" cy="208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4490521"/>
            <a:ext cx="971428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7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2560" y="3440430"/>
            <a:ext cx="6900545" cy="325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500755"/>
            <a:ext cx="3916045" cy="267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2870647"/>
            <a:ext cx="514285" cy="46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2937434"/>
            <a:ext cx="438095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2927893"/>
            <a:ext cx="1190476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9523" y="4540312"/>
            <a:ext cx="819047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5351293"/>
            <a:ext cx="400000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142" y="5341752"/>
            <a:ext cx="533333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9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2700" y="3142682"/>
            <a:ext cx="1324397" cy="3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8615" y="3074314"/>
            <a:ext cx="1384208" cy="42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5809" y="3843454"/>
            <a:ext cx="888627" cy="41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0071" y="3834908"/>
            <a:ext cx="452857" cy="42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5485" y="4680961"/>
            <a:ext cx="1281674" cy="3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1297" y="6176510"/>
            <a:ext cx="914261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1219996"/>
            <a:ext cx="1438095" cy="3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1983061"/>
            <a:ext cx="990476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0952" y="3680880"/>
            <a:ext cx="514285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90" y="4615635"/>
            <a:ext cx="295238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6141765"/>
            <a:ext cx="819047" cy="3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3701090"/>
            <a:ext cx="809523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4531268"/>
            <a:ext cx="200000" cy="3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811020"/>
            <a:ext cx="1495238" cy="4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2811020"/>
            <a:ext cx="1485714" cy="4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4478525"/>
            <a:ext cx="2666666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7619" y="6126974"/>
            <a:ext cx="400000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7439" y="1978866"/>
            <a:ext cx="816119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5881" y="2768031"/>
            <a:ext cx="770779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429000"/>
            <a:ext cx="3089275" cy="321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2040110"/>
            <a:ext cx="990476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952" y="2030574"/>
            <a:ext cx="476191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2888877"/>
            <a:ext cx="371427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4586410"/>
            <a:ext cx="2009523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35"/>
          <a:stretch>
            <a:fillRect/>
          </a:stretch>
        </p:blipFill>
        <p:spPr>
          <a:xfrm>
            <a:off x="767715" y="4580890"/>
            <a:ext cx="1080008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43815" y="5686741"/>
            <a:ext cx="2657142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1124585"/>
            <a:ext cx="455295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6"/>
          <a:stretch>
            <a:fillRect/>
          </a:stretch>
        </p:blipFill>
        <p:spPr>
          <a:xfrm>
            <a:off x="623570" y="837115"/>
            <a:ext cx="10800080" cy="252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47289" y="1132055"/>
            <a:ext cx="1009523" cy="4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6337" y="2047396"/>
            <a:ext cx="390476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203483"/>
            <a:ext cx="809523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3912285"/>
            <a:ext cx="819047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410075"/>
            <a:ext cx="35242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8541" y="4175168"/>
            <a:ext cx="721242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9209" y="4175168"/>
            <a:ext cx="721242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8858" y="4175168"/>
            <a:ext cx="721242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