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9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909570"/>
            <a:ext cx="100869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276985"/>
            <a:ext cx="101326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47875"/>
            <a:ext cx="437134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2132965"/>
            <a:ext cx="542861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342005"/>
            <a:ext cx="10415270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01130" y="3927475"/>
            <a:ext cx="116713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80" y="4785360"/>
            <a:ext cx="13030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4436745"/>
            <a:ext cx="25812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34020" y="3021330"/>
            <a:ext cx="10807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9830" y="3859530"/>
            <a:ext cx="11918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3859530"/>
            <a:ext cx="23241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4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39520"/>
            <a:ext cx="508635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2760345"/>
            <a:ext cx="42722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275" y="3928110"/>
            <a:ext cx="378396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087" y="4728923"/>
            <a:ext cx="555529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1690" y="5439410"/>
            <a:ext cx="81534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3275" y="6097270"/>
            <a:ext cx="97828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7" grpId="0" animBg="1"/>
      <p:bldP spid="18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9335"/>
            <a:ext cx="95167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765935"/>
            <a:ext cx="488950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098863"/>
            <a:ext cx="6790476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844925"/>
            <a:ext cx="609473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15340" y="5067935"/>
            <a:ext cx="68770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animBg="1"/>
      <p:bldP spid="22" grpId="0" bldLvl="0" animBg="1"/>
      <p:bldP spid="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960" y="1052830"/>
            <a:ext cx="995870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05635"/>
            <a:ext cx="72282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48612"/>
            <a:ext cx="7228571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37890"/>
            <a:ext cx="6903085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4592135"/>
            <a:ext cx="10800000" cy="161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23570" y="4869180"/>
            <a:ext cx="9966325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4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8854440" cy="36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280" y="3645535"/>
            <a:ext cx="136080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76"/>
          <a:stretch>
            <a:fillRect/>
          </a:stretch>
        </p:blipFill>
        <p:spPr>
          <a:xfrm>
            <a:off x="1127125" y="4149090"/>
            <a:ext cx="8854440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5910" y="4293235"/>
            <a:ext cx="12134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4"/>
          <a:stretch>
            <a:fillRect/>
          </a:stretch>
        </p:blipFill>
        <p:spPr>
          <a:xfrm>
            <a:off x="5520055" y="4293235"/>
            <a:ext cx="8854440" cy="263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99358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79270"/>
            <a:ext cx="1005967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4285" y="3204892"/>
            <a:ext cx="9647619" cy="4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921760"/>
            <a:ext cx="951484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97205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73885"/>
            <a:ext cx="1013206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226435"/>
            <a:ext cx="9994900" cy="17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990473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62785"/>
            <a:ext cx="9785350" cy="18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6100"/>
            <a:ext cx="10800000" cy="33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789045"/>
            <a:ext cx="9549765" cy="300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3537585"/>
            <a:ext cx="556069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65" y="4297045"/>
            <a:ext cx="69551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165" y="4996180"/>
            <a:ext cx="9768205" cy="15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110"/>
            <a:ext cx="10800000" cy="483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0631" y="3762229"/>
            <a:ext cx="504761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295" y="4949005"/>
            <a:ext cx="10800000" cy="182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65771" y="6149592"/>
            <a:ext cx="752380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4818" y="6149592"/>
            <a:ext cx="29523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86525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8790" y="1153160"/>
            <a:ext cx="10274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24498"/>
            <a:ext cx="9761904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81960"/>
            <a:ext cx="12058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4855" y="2720975"/>
            <a:ext cx="887984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1335" y="4067810"/>
            <a:ext cx="389191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481830" y="4248785"/>
            <a:ext cx="62852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15238" y="5363019"/>
            <a:ext cx="2333333" cy="35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10" grpId="0" bldLvl="0" animBg="1"/>
      <p:bldP spid="11" grpId="0" bldLvl="0" animBg="1"/>
      <p:bldP spid="27" grpId="0" bldLvl="0" animBg="1"/>
      <p:bldP spid="30" grpId="0" bldLvl="0" animBg="1"/>
      <p:bldP spid="3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