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2914650"/>
            <a:ext cx="61722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829924"/>
            <a:ext cx="361904" cy="36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26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4241" y="4594085"/>
            <a:ext cx="317963" cy="34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5882036"/>
            <a:ext cx="314285" cy="36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6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5746" y="3677981"/>
            <a:ext cx="435021" cy="42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8243" y="5365957"/>
            <a:ext cx="408919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0269" y="5365957"/>
            <a:ext cx="417621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540200"/>
            <a:ext cx="10800000" cy="470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4240" y="3687575"/>
            <a:ext cx="819047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3075" y="4550410"/>
            <a:ext cx="11703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4293235"/>
            <a:ext cx="2214880" cy="204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6690"/>
            <a:ext cx="10800000" cy="108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502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99730" y="2297430"/>
            <a:ext cx="11976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2065" y="4310380"/>
            <a:ext cx="13004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4863465"/>
            <a:ext cx="2375535" cy="189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140"/>
            <a:ext cx="8673465" cy="320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030" y="2997200"/>
            <a:ext cx="206184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645535"/>
            <a:ext cx="8673465" cy="313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83840" y="3933190"/>
            <a:ext cx="34036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2220" y="4623435"/>
            <a:ext cx="38481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3134467"/>
            <a:ext cx="990476" cy="4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4191885"/>
            <a:ext cx="238095" cy="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4144254"/>
            <a:ext cx="438095" cy="4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4134727"/>
            <a:ext cx="2542857" cy="4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9523" y="4134727"/>
            <a:ext cx="2333333" cy="4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9523" y="4125201"/>
            <a:ext cx="523809" cy="4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47" y="4125201"/>
            <a:ext cx="2666666" cy="4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5154040"/>
            <a:ext cx="428571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1428" y="5201672"/>
            <a:ext cx="1180952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3326086"/>
            <a:ext cx="828571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0800"/>
            <a:ext cx="3241675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4249043"/>
            <a:ext cx="457142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190" y="4277622"/>
            <a:ext cx="457142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455367"/>
            <a:ext cx="352380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075370"/>
            <a:ext cx="10800000" cy="106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3888438"/>
            <a:ext cx="361904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1965"/>
            <a:ext cx="9345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165030"/>
            <a:ext cx="10800000" cy="79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