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3009900"/>
            <a:ext cx="100298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1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8426" y="3139035"/>
            <a:ext cx="525031" cy="46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9087" y="3148416"/>
            <a:ext cx="515656" cy="45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4652" y="4095908"/>
            <a:ext cx="543782" cy="4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7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9523" y="2107467"/>
            <a:ext cx="2304761" cy="515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6190" y="3071183"/>
            <a:ext cx="1123809" cy="515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5238" y="3061641"/>
            <a:ext cx="1066666" cy="50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0476" y="4101691"/>
            <a:ext cx="485714" cy="40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0000" y="4082607"/>
            <a:ext cx="428571" cy="46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2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2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8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0952" y="1286903"/>
            <a:ext cx="457142" cy="41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1305940"/>
            <a:ext cx="361904" cy="41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75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7828" y="1878980"/>
            <a:ext cx="317790" cy="29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6666" y="1229280"/>
            <a:ext cx="380952" cy="41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6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6226" y="2017063"/>
            <a:ext cx="445072" cy="44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2709" y="2835291"/>
            <a:ext cx="485533" cy="429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6796" y="2835291"/>
            <a:ext cx="971066" cy="42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2139" y="2827189"/>
            <a:ext cx="469348" cy="44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6226" y="2892000"/>
            <a:ext cx="445072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6497" y="2875797"/>
            <a:ext cx="364149" cy="33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61003" y="3653518"/>
            <a:ext cx="121383" cy="6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4086" y="3645417"/>
            <a:ext cx="1893579" cy="43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2403" y="3677822"/>
            <a:ext cx="695930" cy="38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24519" y="3653518"/>
            <a:ext cx="1399954" cy="43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2024-05-05T01:56:17Z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