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67" r:id="rId4"/>
    <p:sldId id="366" r:id="rId5"/>
    <p:sldId id="363" r:id="rId6"/>
    <p:sldId id="359" r:id="rId7"/>
    <p:sldId id="356" r:id="rId8"/>
    <p:sldId id="353" r:id="rId9"/>
    <p:sldId id="352" r:id="rId10"/>
    <p:sldId id="351" r:id="rId11"/>
    <p:sldId id="349" r:id="rId12"/>
    <p:sldId id="346" r:id="rId13"/>
    <p:sldId id="345" r:id="rId14"/>
    <p:sldId id="344" r:id="rId15"/>
    <p:sldId id="343" r:id="rId16"/>
    <p:sldId id="342" r:id="rId17"/>
    <p:sldId id="340" r:id="rId18"/>
    <p:sldId id="339" r:id="rId19"/>
    <p:sldId id="338" r:id="rId20"/>
    <p:sldId id="337" r:id="rId21"/>
    <p:sldId id="336" r:id="rId22"/>
    <p:sldId id="335" r:id="rId23"/>
    <p:sldId id="412" r:id="rId24"/>
    <p:sldId id="334" r:id="rId25"/>
    <p:sldId id="333" r:id="rId26"/>
    <p:sldId id="332" r:id="rId27"/>
    <p:sldId id="331" r:id="rId28"/>
    <p:sldId id="330" r:id="rId29"/>
    <p:sldId id="329" r:id="rId30"/>
    <p:sldId id="328" r:id="rId31"/>
    <p:sldId id="327" r:id="rId32"/>
    <p:sldId id="326" r:id="rId33"/>
    <p:sldId id="325" r:id="rId34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9" userDrawn="1">
          <p15:clr>
            <a:srgbClr val="A4A3A4"/>
          </p15:clr>
        </p15:guide>
        <p15:guide id="2" pos="389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29"/>
        <p:guide pos="389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9.png"/><Relationship Id="rId2" Type="http://schemas.openxmlformats.org/officeDocument/2006/relationships/image" Target="../media/image37.png"/><Relationship Id="rId1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49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753"/>
          <a:stretch>
            <a:fillRect/>
          </a:stretch>
        </p:blipFill>
        <p:spPr>
          <a:xfrm>
            <a:off x="1343660" y="2996565"/>
            <a:ext cx="10800080" cy="1088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539565"/>
            <a:ext cx="10800000" cy="6830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4135" y="799334"/>
            <a:ext cx="295238" cy="250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799465"/>
            <a:ext cx="10135870" cy="3111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3932555"/>
            <a:ext cx="10135870" cy="2851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84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1802127"/>
            <a:ext cx="295238" cy="248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09" r="39621"/>
          <a:stretch>
            <a:fillRect/>
          </a:stretch>
        </p:blipFill>
        <p:spPr>
          <a:xfrm>
            <a:off x="5088255" y="2924810"/>
            <a:ext cx="2376170" cy="2333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1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2372476"/>
            <a:ext cx="247619" cy="25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678"/>
          <a:stretch>
            <a:fillRect/>
          </a:stretch>
        </p:blipFill>
        <p:spPr>
          <a:xfrm>
            <a:off x="9408795" y="2852420"/>
            <a:ext cx="2958465" cy="2333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8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2335297"/>
            <a:ext cx="257141" cy="257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33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1162786"/>
            <a:ext cx="257141" cy="257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0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4292415"/>
            <a:ext cx="10800000" cy="1224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95624" y="4426384"/>
            <a:ext cx="695238" cy="325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0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77142" y="2831675"/>
            <a:ext cx="714285" cy="305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72380" y="3432493"/>
            <a:ext cx="704761" cy="305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39047" y="4014238"/>
            <a:ext cx="714285" cy="29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885" y="4509135"/>
            <a:ext cx="3710940" cy="1855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2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60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725513"/>
            <a:ext cx="2095238" cy="305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10476" y="1706437"/>
            <a:ext cx="3942857" cy="2498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83" r="48224"/>
          <a:stretch>
            <a:fillRect/>
          </a:stretch>
        </p:blipFill>
        <p:spPr>
          <a:xfrm>
            <a:off x="6311900" y="1725295"/>
            <a:ext cx="5591810" cy="3180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3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96190" y="1095911"/>
            <a:ext cx="742857" cy="257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77142" y="2239707"/>
            <a:ext cx="4828572" cy="333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00952" y="5766413"/>
            <a:ext cx="704761" cy="23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2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62857" y="2895903"/>
            <a:ext cx="1428571" cy="323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16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615" y="2708910"/>
            <a:ext cx="3521710" cy="3545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843"/>
          <a:stretch>
            <a:fillRect/>
          </a:stretch>
        </p:blipFill>
        <p:spPr>
          <a:xfrm>
            <a:off x="720090" y="972185"/>
            <a:ext cx="10800080" cy="1232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773723"/>
            <a:ext cx="2066666" cy="314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4515" y="1628775"/>
            <a:ext cx="3437890" cy="346138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850" y="2420620"/>
            <a:ext cx="3600450" cy="3514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445"/>
          <a:stretch>
            <a:fillRect/>
          </a:stretch>
        </p:blipFill>
        <p:spPr>
          <a:xfrm>
            <a:off x="767715" y="989515"/>
            <a:ext cx="10800080" cy="3067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824767" y="1260648"/>
            <a:ext cx="295238" cy="238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00958" y="3026348"/>
            <a:ext cx="266666" cy="238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7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00952" y="1706074"/>
            <a:ext cx="752380" cy="257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96190" y="2287614"/>
            <a:ext cx="571428" cy="266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00952" y="4022699"/>
            <a:ext cx="5133334" cy="3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8660" y="3932555"/>
            <a:ext cx="3858260" cy="2038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3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3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81990" y="941070"/>
            <a:ext cx="8407400" cy="912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2077085"/>
            <a:ext cx="1010158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90" y="2655570"/>
            <a:ext cx="2762250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1904" y="3648567"/>
            <a:ext cx="6038095" cy="323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81990" y="4214495"/>
            <a:ext cx="5648325" cy="780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6" grpId="0" bldLvl="0" animBg="1"/>
      <p:bldP spid="19" grpId="0" bldLvl="0" animBg="1"/>
      <p:bldP spid="25" grpId="0" animBg="1"/>
      <p:bldP spid="29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1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869950"/>
            <a:ext cx="6823075" cy="988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2099945"/>
            <a:ext cx="10249535" cy="1300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81904" y="3631631"/>
            <a:ext cx="9733333" cy="333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81904" y="4241726"/>
            <a:ext cx="876190" cy="285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26" grpId="0" animBg="1"/>
      <p:bldP spid="2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73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306"/>
          <a:stretch>
            <a:fillRect/>
          </a:stretch>
        </p:blipFill>
        <p:spPr>
          <a:xfrm>
            <a:off x="1127125" y="3861435"/>
            <a:ext cx="10800080" cy="2996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8939" y="5168501"/>
            <a:ext cx="5314285" cy="333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8939" y="5760104"/>
            <a:ext cx="5323809" cy="333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8939" y="6351708"/>
            <a:ext cx="5333333" cy="333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162"/>
          <a:stretch>
            <a:fillRect/>
          </a:stretch>
        </p:blipFill>
        <p:spPr>
          <a:xfrm>
            <a:off x="839470" y="980625"/>
            <a:ext cx="10800080" cy="2961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1284" y="1126726"/>
            <a:ext cx="5314285" cy="333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1284" y="1718329"/>
            <a:ext cx="5323809" cy="333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1284" y="2309933"/>
            <a:ext cx="5333333" cy="333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1284" y="2911078"/>
            <a:ext cx="3647619" cy="324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06046" y="2901536"/>
            <a:ext cx="6009523" cy="324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406"/>
          <a:stretch>
            <a:fillRect/>
          </a:stretch>
        </p:blipFill>
        <p:spPr>
          <a:xfrm>
            <a:off x="767080" y="3933190"/>
            <a:ext cx="10800080" cy="936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801370" y="3493135"/>
            <a:ext cx="9704705" cy="1359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54"/>
          <a:stretch>
            <a:fillRect/>
          </a:stretch>
        </p:blipFill>
        <p:spPr>
          <a:xfrm>
            <a:off x="877570" y="818700"/>
            <a:ext cx="10800080" cy="2401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839470" y="1052830"/>
            <a:ext cx="9733280" cy="2712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1247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48571" y="1725013"/>
            <a:ext cx="333333" cy="285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795" y="1916430"/>
            <a:ext cx="8641715" cy="2741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4724850"/>
            <a:ext cx="10800000" cy="1784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747289" y="5488185"/>
            <a:ext cx="676189" cy="276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6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3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77142" y="1162977"/>
            <a:ext cx="828571" cy="257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470"/>
          <a:stretch>
            <a:fillRect/>
          </a:stretch>
        </p:blipFill>
        <p:spPr>
          <a:xfrm>
            <a:off x="878840" y="3500940"/>
            <a:ext cx="10800080" cy="3123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794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929005"/>
            <a:ext cx="9927590" cy="994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1975485"/>
            <a:ext cx="5786120" cy="890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77" y="2914214"/>
            <a:ext cx="4001886" cy="333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90" y="3519805"/>
            <a:ext cx="7524750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77" y="4085256"/>
            <a:ext cx="9752816" cy="333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1990" y="4605655"/>
            <a:ext cx="4494530" cy="849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81990" y="5636895"/>
            <a:ext cx="865251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81977" y="6246446"/>
            <a:ext cx="5494276" cy="342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8" grpId="0" animBg="1"/>
      <p:bldP spid="19" grpId="0" bldLvl="0" animBg="1"/>
      <p:bldP spid="21" grpId="0" animBg="1"/>
      <p:bldP spid="24" grpId="0" bldLvl="0" animBg="1"/>
      <p:bldP spid="29" grpId="0" bldLvl="0" animBg="1"/>
      <p:bldP spid="3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019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24761" y="2373526"/>
            <a:ext cx="399999" cy="247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15" y="2565215"/>
            <a:ext cx="10800000" cy="2697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085530"/>
            <a:ext cx="10800000" cy="1760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443809" y="6463501"/>
            <a:ext cx="542857" cy="258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77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1124400"/>
            <a:ext cx="10800000" cy="1595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5429" y="2309347"/>
            <a:ext cx="695238" cy="286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940" y="2565400"/>
            <a:ext cx="8557895" cy="2174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4437195"/>
            <a:ext cx="10800000" cy="2384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128241" y="6421474"/>
            <a:ext cx="571428" cy="248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601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20000" y="1754849"/>
            <a:ext cx="723809" cy="24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70" y="1916245"/>
            <a:ext cx="10800000" cy="2732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581340"/>
            <a:ext cx="10800000" cy="1813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910476" y="5994148"/>
            <a:ext cx="219047" cy="23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43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10476" y="3525705"/>
            <a:ext cx="400000" cy="247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9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2344596"/>
            <a:ext cx="295238" cy="247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083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1773261"/>
            <a:ext cx="266666" cy="248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555" b="1625"/>
          <a:stretch>
            <a:fillRect/>
          </a:stretch>
        </p:blipFill>
        <p:spPr>
          <a:xfrm>
            <a:off x="4295775" y="3068955"/>
            <a:ext cx="3288030" cy="2960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2024-05-05T00:39:09Z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