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3053080"/>
            <a:ext cx="9420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250950"/>
            <a:ext cx="5046345" cy="234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3877310"/>
            <a:ext cx="7816215" cy="254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1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306846"/>
            <a:ext cx="400001" cy="4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060055" cy="43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3805555"/>
            <a:ext cx="4349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7770" y="1340485"/>
            <a:ext cx="3105150" cy="283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396055"/>
            <a:ext cx="10800000" cy="5023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6331" y="1787809"/>
            <a:ext cx="390476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/>
          <a:stretch>
            <a:fillRect/>
          </a:stretch>
        </p:blipFill>
        <p:spPr>
          <a:xfrm>
            <a:off x="8544560" y="4293235"/>
            <a:ext cx="3253105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/>
          <a:stretch>
            <a:fillRect/>
          </a:stretch>
        </p:blipFill>
        <p:spPr>
          <a:xfrm>
            <a:off x="8688705" y="4004945"/>
            <a:ext cx="3253105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467995"/>
            <a:ext cx="9229090" cy="82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24400"/>
            <a:ext cx="8983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5819" y="3073450"/>
            <a:ext cx="293097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3573145"/>
            <a:ext cx="3344545" cy="283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4238847"/>
            <a:ext cx="904761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4238847"/>
            <a:ext cx="533333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/>
          <a:stretch>
            <a:fillRect/>
          </a:stretch>
        </p:blipFill>
        <p:spPr>
          <a:xfrm>
            <a:off x="4512310" y="4725035"/>
            <a:ext cx="2888615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068955"/>
            <a:ext cx="4067175" cy="31051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