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5" r:id="rId8"/>
    <p:sldId id="344" r:id="rId9"/>
    <p:sldId id="342" r:id="rId10"/>
    <p:sldId id="341" r:id="rId11"/>
    <p:sldId id="340" r:id="rId12"/>
    <p:sldId id="339" r:id="rId13"/>
    <p:sldId id="337" r:id="rId14"/>
    <p:sldId id="336" r:id="rId15"/>
    <p:sldId id="335" r:id="rId16"/>
    <p:sldId id="334" r:id="rId17"/>
    <p:sldId id="333" r:id="rId18"/>
    <p:sldId id="331" r:id="rId19"/>
    <p:sldId id="330" r:id="rId20"/>
    <p:sldId id="329" r:id="rId21"/>
    <p:sldId id="328" r:id="rId22"/>
    <p:sldId id="327" r:id="rId23"/>
    <p:sldId id="326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695" y="2842895"/>
            <a:ext cx="8181975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4134153"/>
            <a:ext cx="409523" cy="36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1772920"/>
            <a:ext cx="2943225" cy="26479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8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6666" y="3179386"/>
            <a:ext cx="361904" cy="363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860800"/>
            <a:ext cx="32004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0476" y="3165530"/>
            <a:ext cx="447619" cy="36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2380" y="3117844"/>
            <a:ext cx="447619" cy="46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3333" y="4052479"/>
            <a:ext cx="438095" cy="46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24761" y="4109702"/>
            <a:ext cx="438095" cy="34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539565"/>
            <a:ext cx="10800000" cy="2876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43483" y="2768314"/>
            <a:ext cx="352380" cy="36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3284855"/>
            <a:ext cx="8495665" cy="3318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9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1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77142" y="1286427"/>
            <a:ext cx="352380" cy="3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150"/>
            <a:ext cx="9273540" cy="495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4515" y="3286125"/>
            <a:ext cx="65532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3212465"/>
            <a:ext cx="2571750" cy="2606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8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5978607"/>
            <a:ext cx="342857" cy="38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750" y="972185"/>
            <a:ext cx="8935085" cy="297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72735"/>
            <a:ext cx="10800000" cy="3843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8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3403416"/>
            <a:ext cx="400000" cy="36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860800"/>
            <a:ext cx="2090420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8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" y="396240"/>
            <a:ext cx="10692130" cy="3052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70085" y="2660650"/>
            <a:ext cx="46863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3140710"/>
            <a:ext cx="10692130" cy="366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855" y="2636520"/>
            <a:ext cx="2906395" cy="264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0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5994" y="2911591"/>
            <a:ext cx="319044" cy="31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695" y="3644900"/>
            <a:ext cx="228155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468630"/>
            <a:ext cx="8990330" cy="2418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70" y="2277110"/>
            <a:ext cx="64833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2780665"/>
            <a:ext cx="8990330" cy="385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6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4322946"/>
            <a:ext cx="342858" cy="37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24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2024-05-05T14:22:58Z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