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2" r:id="rId21"/>
    <p:sldId id="330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3009900"/>
            <a:ext cx="55626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59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2252" y="4844405"/>
            <a:ext cx="291617" cy="31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2906502"/>
            <a:ext cx="1095237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904" y="4564646"/>
            <a:ext cx="561903" cy="36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2944620"/>
            <a:ext cx="342857" cy="37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3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31431" y="4720173"/>
            <a:ext cx="358839" cy="31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3903011"/>
            <a:ext cx="352380" cy="37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1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972071"/>
            <a:ext cx="361904" cy="37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1701165"/>
            <a:ext cx="8536940" cy="246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0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537275"/>
            <a:ext cx="10800000" cy="2682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1830" y="3721101"/>
            <a:ext cx="828571" cy="38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5960" y="4599305"/>
            <a:ext cx="116522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34285" y="2526649"/>
            <a:ext cx="514285" cy="4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3375506"/>
            <a:ext cx="514285" cy="44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6190" y="3365969"/>
            <a:ext cx="2580952" cy="4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39047" y="4195751"/>
            <a:ext cx="952380" cy="4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5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5908" y="5308076"/>
            <a:ext cx="422495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6990" y="5317263"/>
            <a:ext cx="183693" cy="33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0117" y="6134870"/>
            <a:ext cx="1001131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8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0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66567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flipH="1">
            <a:off x="616585" y="2019935"/>
            <a:ext cx="76581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8750" y="2000885"/>
            <a:ext cx="53803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791460"/>
            <a:ext cx="56940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8480" y="2019935"/>
            <a:ext cx="6305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586480"/>
            <a:ext cx="6932295" cy="122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56045" y="2636520"/>
            <a:ext cx="99822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67938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75855" y="972185"/>
            <a:ext cx="268795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259580"/>
            <a:ext cx="10060940" cy="166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1700530"/>
            <a:ext cx="612203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88480" y="1844675"/>
            <a:ext cx="327533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3570" y="2564765"/>
            <a:ext cx="8540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23570" y="3288665"/>
            <a:ext cx="187706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510665" y="2564765"/>
            <a:ext cx="874331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0" grpId="0" bldLvl="0" animBg="1"/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648335"/>
            <a:ext cx="8761095" cy="311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3644900"/>
            <a:ext cx="8761095" cy="2680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12125" y="4509135"/>
            <a:ext cx="4502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780" y="1105535"/>
            <a:ext cx="791845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0000" y="2514997"/>
            <a:ext cx="600000" cy="34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3809" y="2419750"/>
            <a:ext cx="961904" cy="48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8571" y="3296020"/>
            <a:ext cx="457142" cy="4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5714" y="3343644"/>
            <a:ext cx="523809" cy="34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91428" y="4181815"/>
            <a:ext cx="800000" cy="34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81904" y="5000937"/>
            <a:ext cx="1028571" cy="36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72380" y="4344643"/>
            <a:ext cx="504761" cy="4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5238" y="5163986"/>
            <a:ext cx="2133332" cy="4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6002383"/>
            <a:ext cx="2580952" cy="4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1904" y="6011911"/>
            <a:ext cx="1457142" cy="4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00952" y="6059547"/>
            <a:ext cx="1276190" cy="4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1181870"/>
            <a:ext cx="323809" cy="3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6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1096159"/>
            <a:ext cx="2590475" cy="46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857" y="1936626"/>
            <a:ext cx="514285" cy="45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2777093"/>
            <a:ext cx="1009523" cy="44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9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1191375"/>
            <a:ext cx="400000" cy="41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700345"/>
            <a:ext cx="10800000" cy="428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4372" y="2768352"/>
            <a:ext cx="152380" cy="8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182" y="2777888"/>
            <a:ext cx="2133333" cy="4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7229" y="2768352"/>
            <a:ext cx="3190476" cy="4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229" y="3607501"/>
            <a:ext cx="1095238" cy="4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3420" y="4456185"/>
            <a:ext cx="514285" cy="4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43896" y="4446650"/>
            <a:ext cx="1466666" cy="4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7229" y="5276263"/>
            <a:ext cx="1076190" cy="47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77229" y="5295334"/>
            <a:ext cx="2219047" cy="4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91515" y="5285798"/>
            <a:ext cx="3019047" cy="47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20086" y="5571872"/>
            <a:ext cx="161904" cy="16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7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5238" y="1114996"/>
            <a:ext cx="990476" cy="4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2011107"/>
            <a:ext cx="438095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3333" y="1992040"/>
            <a:ext cx="390476" cy="4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428" y="3641265"/>
            <a:ext cx="514285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81904" y="3641265"/>
            <a:ext cx="1466667" cy="4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62857" y="4461111"/>
            <a:ext cx="142857" cy="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1904" y="4461111"/>
            <a:ext cx="1009523" cy="4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58095" y="4480178"/>
            <a:ext cx="5590476" cy="4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2024-05-05T15:09:05Z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