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4" r:id="rId5"/>
    <p:sldId id="353" r:id="rId6"/>
    <p:sldId id="352" r:id="rId7"/>
    <p:sldId id="350" r:id="rId8"/>
    <p:sldId id="349" r:id="rId9"/>
    <p:sldId id="346" r:id="rId10"/>
    <p:sldId id="345" r:id="rId11"/>
    <p:sldId id="343" r:id="rId12"/>
    <p:sldId id="342" r:id="rId13"/>
    <p:sldId id="341" r:id="rId14"/>
    <p:sldId id="339" r:id="rId15"/>
    <p:sldId id="338" r:id="rId16"/>
    <p:sldId id="337" r:id="rId17"/>
    <p:sldId id="336" r:id="rId18"/>
    <p:sldId id="335" r:id="rId19"/>
    <p:sldId id="334" r:id="rId20"/>
    <p:sldId id="333" r:id="rId21"/>
    <p:sldId id="332" r:id="rId22"/>
    <p:sldId id="331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47570" y="2985770"/>
            <a:ext cx="7896225" cy="8858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8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675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72380" y="2766751"/>
            <a:ext cx="304761" cy="372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490" y="554170"/>
            <a:ext cx="10800000" cy="5626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62204" y="4826694"/>
            <a:ext cx="190476" cy="352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95537" y="5637329"/>
            <a:ext cx="295238" cy="362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2265" y="5179695"/>
            <a:ext cx="5645785" cy="1727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9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77142" y="4940693"/>
            <a:ext cx="361904" cy="362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4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4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329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b="12437"/>
          <a:stretch>
            <a:fillRect/>
          </a:stretch>
        </p:blipFill>
        <p:spPr>
          <a:xfrm>
            <a:off x="479425" y="836295"/>
            <a:ext cx="4180840" cy="2664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2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510476" y="4183791"/>
            <a:ext cx="2657142" cy="400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b="12437"/>
          <a:stretch>
            <a:fillRect/>
          </a:stretch>
        </p:blipFill>
        <p:spPr>
          <a:xfrm>
            <a:off x="8040370" y="3860800"/>
            <a:ext cx="3696335" cy="23558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17180" y="3933190"/>
            <a:ext cx="3943350" cy="2743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76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91428" y="3200749"/>
            <a:ext cx="295238" cy="361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775" y="3716655"/>
            <a:ext cx="3714750" cy="2867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224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10476" y="5003005"/>
            <a:ext cx="1466666" cy="476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39047" y="5012535"/>
            <a:ext cx="466666" cy="428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43809" y="5003005"/>
            <a:ext cx="5466666" cy="476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67619" y="5279363"/>
            <a:ext cx="161904" cy="162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81904" y="6032198"/>
            <a:ext cx="238095" cy="85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86666" y="5965491"/>
            <a:ext cx="5276190" cy="486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69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361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15238" y="1134285"/>
            <a:ext cx="561903" cy="400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96190" y="1602048"/>
            <a:ext cx="1457142" cy="38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86666" y="1726148"/>
            <a:ext cx="1428571" cy="410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05714" y="2757136"/>
            <a:ext cx="180952" cy="124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00952" y="2652128"/>
            <a:ext cx="561904" cy="410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67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3245300"/>
            <a:ext cx="10800000" cy="36128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92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05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91428" y="4031060"/>
            <a:ext cx="809522" cy="381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86666" y="4926859"/>
            <a:ext cx="295238" cy="371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326"/>
          <a:stretch>
            <a:fillRect/>
          </a:stretch>
        </p:blipFill>
        <p:spPr>
          <a:xfrm>
            <a:off x="8219440" y="4652645"/>
            <a:ext cx="3300730" cy="1948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02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57905" y="3888105"/>
            <a:ext cx="1865630" cy="1007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888"/>
          <a:stretch>
            <a:fillRect/>
          </a:stretch>
        </p:blipFill>
        <p:spPr>
          <a:xfrm>
            <a:off x="6816090" y="4292600"/>
            <a:ext cx="1678305" cy="2458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81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29523" y="2116178"/>
            <a:ext cx="285714" cy="362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49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96190" y="1981562"/>
            <a:ext cx="238094" cy="95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24761" y="1924417"/>
            <a:ext cx="3647619" cy="476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848262"/>
            <a:ext cx="1009523" cy="447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53333" y="2895882"/>
            <a:ext cx="400000" cy="352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67619" y="3800679"/>
            <a:ext cx="561904" cy="400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0145" y="3716655"/>
            <a:ext cx="2343150" cy="2592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7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98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345"/>
            <a:ext cx="10800000" cy="4080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4508950"/>
            <a:ext cx="10800000" cy="2301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1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55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760" y="4004760"/>
            <a:ext cx="10800000" cy="11530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770" y="5013140"/>
            <a:ext cx="10800000" cy="1276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6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40" y="852620"/>
            <a:ext cx="10800000" cy="4050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4508950"/>
            <a:ext cx="10800000" cy="2229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2024-05-05T14:15:05Z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