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2995295"/>
            <a:ext cx="102774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7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84506" y="5076633"/>
            <a:ext cx="1570876" cy="35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630295"/>
            <a:ext cx="4098290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2077" y="3153818"/>
            <a:ext cx="1622225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850" y="4253454"/>
            <a:ext cx="2389729" cy="19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5272" y="3114439"/>
            <a:ext cx="1632177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9367" y="4150536"/>
            <a:ext cx="2860698" cy="21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250"/>
            <a:ext cx="9320530" cy="344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1710" y="3356610"/>
            <a:ext cx="18669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65" y="3568515"/>
            <a:ext cx="10800000" cy="345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55879" y="4293182"/>
            <a:ext cx="3085714" cy="216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081135" cy="425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4220845"/>
            <a:ext cx="17145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652645"/>
            <a:ext cx="7007860" cy="215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4725035"/>
            <a:ext cx="3097530" cy="214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4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429000"/>
            <a:ext cx="3828415" cy="33343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735955" y="2636520"/>
            <a:ext cx="17145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142" y="3272523"/>
            <a:ext cx="1780952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5" y="3500755"/>
            <a:ext cx="7859395" cy="344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3638550"/>
            <a:ext cx="3486785" cy="323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268730"/>
            <a:ext cx="6336030" cy="31927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51815" y="2420620"/>
            <a:ext cx="213804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