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3124200"/>
            <a:ext cx="94011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285" y="2449178"/>
            <a:ext cx="1104761" cy="5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3573740"/>
            <a:ext cx="161904" cy="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3516559"/>
            <a:ext cx="5114285" cy="48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76" y="4641121"/>
            <a:ext cx="1533333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238" y="4641121"/>
            <a:ext cx="1057142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182023"/>
            <a:ext cx="504760" cy="48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222596"/>
            <a:ext cx="561904" cy="53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6190" y="2298968"/>
            <a:ext cx="761904" cy="42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5714" y="2222596"/>
            <a:ext cx="5161904" cy="53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0952" y="3377727"/>
            <a:ext cx="1533333" cy="44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5714" y="3377727"/>
            <a:ext cx="1057142" cy="44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4612254"/>
            <a:ext cx="380952" cy="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90" y="4726607"/>
            <a:ext cx="380952" cy="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4761" y="3423092"/>
            <a:ext cx="923809" cy="4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4491272"/>
            <a:ext cx="857142" cy="4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4220660"/>
            <a:ext cx="10800000" cy="81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868995"/>
            <a:ext cx="10800000" cy="2147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2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