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10025" y="2971800"/>
            <a:ext cx="41719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960"/>
            <a:ext cx="10800000" cy="214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66990" y="4308488"/>
            <a:ext cx="2085714" cy="29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633656" y="4327593"/>
            <a:ext cx="4780952" cy="28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157466" y="4862523"/>
            <a:ext cx="2561904" cy="29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5605085" y="4881628"/>
            <a:ext cx="1657142" cy="30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5614609" y="5435663"/>
            <a:ext cx="4495238" cy="29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86666" y="1869461"/>
            <a:ext cx="2104761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761" y="2423213"/>
            <a:ext cx="257142" cy="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6190" y="2413666"/>
            <a:ext cx="2266666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364841"/>
            <a:ext cx="1952380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4761" y="2918161"/>
            <a:ext cx="266666" cy="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2899081"/>
            <a:ext cx="2866666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00570"/>
            <a:ext cx="10800000" cy="163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26708" y="4179803"/>
            <a:ext cx="1952380" cy="2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883851" y="4170236"/>
            <a:ext cx="466666" cy="28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150518" y="4734669"/>
            <a:ext cx="266666" cy="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436232" y="4715536"/>
            <a:ext cx="3152380" cy="29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1704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76187" y="4531759"/>
            <a:ext cx="2104761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009520" y="4531759"/>
            <a:ext cx="2704761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085711" y="5084172"/>
            <a:ext cx="2866666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019044" y="5084172"/>
            <a:ext cx="3457142" cy="2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