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E1D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8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81145" y="3028950"/>
            <a:ext cx="402907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0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8730" y="1802130"/>
            <a:ext cx="35369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190" y="1801984"/>
            <a:ext cx="390476" cy="22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1145" y="1802130"/>
            <a:ext cx="37147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72380" y="2088186"/>
            <a:ext cx="1076190" cy="2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79215" y="2326640"/>
            <a:ext cx="1798955" cy="153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8065" y="2269490"/>
            <a:ext cx="2127885" cy="160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60185" y="2269490"/>
            <a:ext cx="1795780" cy="162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00952" y="2403008"/>
            <a:ext cx="304761" cy="2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843809" y="3042192"/>
            <a:ext cx="171429" cy="19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624761" y="3042192"/>
            <a:ext cx="285714" cy="19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animBg="1"/>
      <p:bldP spid="8" grpId="0" bldLvl="0" animBg="1"/>
      <p:bldP spid="9" grpId="0" bldLvl="0" animBg="1"/>
      <p:bldP spid="13" grpId="0" bldLvl="0" animBg="1"/>
      <p:bldP spid="15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143"/>
          <a:stretch>
            <a:fillRect/>
          </a:stretch>
        </p:blipFill>
        <p:spPr>
          <a:xfrm>
            <a:off x="720090" y="972185"/>
            <a:ext cx="10800080" cy="65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080" y="1844675"/>
            <a:ext cx="10081895" cy="2456180"/>
          </a:xfrm>
          <a:prstGeom prst="rect">
            <a:avLst/>
          </a:prstGeom>
        </p:spPr>
      </p:pic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 flipH="1" flipV="1">
            <a:off x="2131695" y="2952750"/>
            <a:ext cx="4251960" cy="50419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 flipV="1">
            <a:off x="3575685" y="2880995"/>
            <a:ext cx="360045" cy="50355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 flipH="1" flipV="1">
            <a:off x="6311900" y="2880995"/>
            <a:ext cx="144145" cy="50355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 flipH="1" flipV="1">
            <a:off x="8112125" y="2880995"/>
            <a:ext cx="1151890" cy="57594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8"/>
            </p:custDataLst>
          </p:nvPr>
        </p:nvCxnSpPr>
        <p:spPr>
          <a:xfrm flipV="1">
            <a:off x="6583045" y="2880995"/>
            <a:ext cx="3256915" cy="63055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5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24480" y="1886585"/>
            <a:ext cx="1371600" cy="196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1105" y="1886585"/>
            <a:ext cx="1315720" cy="203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7095" y="1886585"/>
            <a:ext cx="2073910" cy="203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824761" y="3286530"/>
            <a:ext cx="285714" cy="2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300952" y="3286530"/>
            <a:ext cx="285714" cy="2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777142" y="3286530"/>
            <a:ext cx="285714" cy="2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2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2462763"/>
            <a:ext cx="2104761" cy="29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055246"/>
            <a:ext cx="3304761" cy="30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5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矩形 3"/>
          <p:cNvSpPr/>
          <p:nvPr/>
        </p:nvSpPr>
        <p:spPr bwMode="white">
          <a:xfrm>
            <a:off x="1939047" y="2193810"/>
            <a:ext cx="219047" cy="229089"/>
          </a:xfrm>
          <a:prstGeom prst="rect">
            <a:avLst/>
          </a:prstGeom>
          <a:solidFill>
            <a:srgbClr val="F8E1D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5843809" y="2193810"/>
            <a:ext cx="219047" cy="229089"/>
          </a:xfrm>
          <a:prstGeom prst="rect">
            <a:avLst/>
          </a:prstGeom>
          <a:solidFill>
            <a:srgbClr val="F8E1D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9205714" y="2193810"/>
            <a:ext cx="190476" cy="229089"/>
          </a:xfrm>
          <a:prstGeom prst="rect">
            <a:avLst/>
          </a:prstGeom>
          <a:solidFill>
            <a:srgbClr val="F8E1D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2500952" y="2852443"/>
            <a:ext cx="209523" cy="238634"/>
          </a:xfrm>
          <a:prstGeom prst="rect">
            <a:avLst/>
          </a:prstGeom>
          <a:solidFill>
            <a:srgbClr val="F8E1D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 bwMode="white">
          <a:xfrm>
            <a:off x="5291428" y="2861988"/>
            <a:ext cx="209523" cy="229089"/>
          </a:xfrm>
          <a:prstGeom prst="rect">
            <a:avLst/>
          </a:prstGeom>
          <a:solidFill>
            <a:srgbClr val="F8E1D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 bwMode="white">
          <a:xfrm>
            <a:off x="8634285" y="2852443"/>
            <a:ext cx="209523" cy="238634"/>
          </a:xfrm>
          <a:prstGeom prst="rect">
            <a:avLst/>
          </a:prstGeom>
          <a:solidFill>
            <a:srgbClr val="F8E1D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2023-07-09T15:19:36Z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