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6225" y="3038475"/>
            <a:ext cx="40195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016440"/>
            <a:ext cx="380952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28" y="3016440"/>
            <a:ext cx="380952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19" y="3016440"/>
            <a:ext cx="380952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3016440"/>
            <a:ext cx="380952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476" y="3016440"/>
            <a:ext cx="390476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666" y="3016440"/>
            <a:ext cx="380952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34285" y="3560988"/>
            <a:ext cx="371428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77142" y="3560988"/>
            <a:ext cx="219047" cy="2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7142" y="3560988"/>
            <a:ext cx="371428" cy="2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53333" y="3560988"/>
            <a:ext cx="371428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29523" y="3560988"/>
            <a:ext cx="361904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96190" y="3560988"/>
            <a:ext cx="371428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41"/>
          <a:stretch>
            <a:fillRect/>
          </a:stretch>
        </p:blipFill>
        <p:spPr>
          <a:xfrm>
            <a:off x="720090" y="972185"/>
            <a:ext cx="10800080" cy="5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772920"/>
            <a:ext cx="9708515" cy="270891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2135505" y="2339340"/>
            <a:ext cx="1656080" cy="5759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4079240" y="2407920"/>
            <a:ext cx="3024505" cy="50736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H="1">
            <a:off x="3863340" y="2411095"/>
            <a:ext cx="172847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7103745" y="2411095"/>
            <a:ext cx="648335" cy="43180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4079240" y="2411095"/>
            <a:ext cx="5616575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 flipV="1">
            <a:off x="1991360" y="3419475"/>
            <a:ext cx="1656080" cy="503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0"/>
            </p:custDataLst>
          </p:nvPr>
        </p:nvCxnSpPr>
        <p:spPr>
          <a:xfrm>
            <a:off x="3575050" y="3419475"/>
            <a:ext cx="216535" cy="503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1"/>
            </p:custDataLst>
          </p:nvPr>
        </p:nvCxnSpPr>
        <p:spPr>
          <a:xfrm flipH="1">
            <a:off x="5915660" y="3419475"/>
            <a:ext cx="1259840" cy="57531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2"/>
            </p:custDataLst>
          </p:nvPr>
        </p:nvCxnSpPr>
        <p:spPr>
          <a:xfrm>
            <a:off x="7752080" y="3419475"/>
            <a:ext cx="216535" cy="503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3"/>
            </p:custDataLst>
          </p:nvPr>
        </p:nvCxnSpPr>
        <p:spPr>
          <a:xfrm>
            <a:off x="8472170" y="3419475"/>
            <a:ext cx="1367790" cy="5759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1678275"/>
            <a:ext cx="371428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1678275"/>
            <a:ext cx="380952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1678275"/>
            <a:ext cx="380952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4761" y="2231842"/>
            <a:ext cx="380952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2231842"/>
            <a:ext cx="380952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380" y="2231842"/>
            <a:ext cx="390476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748499"/>
            <a:ext cx="2104761" cy="2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254706"/>
            <a:ext cx="4657142" cy="2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619731"/>
            <a:ext cx="4199999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134106"/>
            <a:ext cx="2104761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1" y="2134106"/>
            <a:ext cx="1390476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648481"/>
            <a:ext cx="3171428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095" y="2648481"/>
            <a:ext cx="2085714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162856"/>
            <a:ext cx="1523809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48571" y="3162856"/>
            <a:ext cx="4504761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8571" y="3677231"/>
            <a:ext cx="3285715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2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1679437"/>
            <a:ext cx="390476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