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1772920"/>
            <a:ext cx="943927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5200" y="3213100"/>
            <a:ext cx="51816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53333" y="2184316"/>
            <a:ext cx="561904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6005" y="2375535"/>
            <a:ext cx="76263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730" y="2871470"/>
            <a:ext cx="75755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6005" y="2871470"/>
            <a:ext cx="77216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830995"/>
            <a:ext cx="390476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1830995"/>
            <a:ext cx="380952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1830995"/>
            <a:ext cx="380952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1830995"/>
            <a:ext cx="380952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3809" y="2546825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505" y="2546985"/>
            <a:ext cx="77216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14" y="2546825"/>
            <a:ext cx="209523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8095" y="3052679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8980" y="3052445"/>
            <a:ext cx="77533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20000" y="3052679"/>
            <a:ext cx="219047" cy="2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900920" y="3052445"/>
            <a:ext cx="71374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53565" y="3549015"/>
            <a:ext cx="73279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38980" y="3558540"/>
            <a:ext cx="79438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15505" y="3558540"/>
            <a:ext cx="70294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00920" y="3558540"/>
            <a:ext cx="78168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bldLvl="0" animBg="1"/>
      <p:bldP spid="15" grpId="0" animBg="1"/>
      <p:bldP spid="16" grpId="0" bldLvl="0" animBg="1"/>
      <p:bldP spid="18" grpId="0" bldLvl="0" animBg="1"/>
      <p:bldP spid="20" grpId="0" bldLvl="0" animBg="1"/>
      <p:bldP spid="22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9780" y="2070735"/>
            <a:ext cx="230441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45" y="2080260"/>
            <a:ext cx="2510155" cy="190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10476" y="3245287"/>
            <a:ext cx="285714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05714" y="3245287"/>
            <a:ext cx="295238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1924577"/>
            <a:ext cx="209523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9047" y="1915052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9047" y="1924577"/>
            <a:ext cx="209523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476" y="2591382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76" y="2591382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9047" y="2591382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0476" y="3258187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10476" y="3258187"/>
            <a:ext cx="209523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9047" y="3258187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39047" y="3258187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76905"/>
            <a:ext cx="1961904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77001"/>
            <a:ext cx="3761904" cy="2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