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40" y="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3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png"/><Relationship Id="rId3" Type="http://schemas.openxmlformats.org/officeDocument/2006/relationships/tags" Target="../tags/tag2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999740" y="1052830"/>
            <a:ext cx="5619750" cy="1257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537970" y="3068955"/>
            <a:ext cx="9115425" cy="10477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789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577142" y="1879422"/>
            <a:ext cx="561904" cy="257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77142" y="2490737"/>
            <a:ext cx="219047" cy="238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977142" y="3130709"/>
            <a:ext cx="219047" cy="238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951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24761" y="3227523"/>
            <a:ext cx="295238" cy="229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20000" y="3189294"/>
            <a:ext cx="342857" cy="305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481904" y="3227523"/>
            <a:ext cx="285715" cy="229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056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929523" y="1819855"/>
            <a:ext cx="219047" cy="238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86666" y="3067823"/>
            <a:ext cx="219047" cy="238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197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539047" y="2870795"/>
            <a:ext cx="228571" cy="229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39047" y="2870795"/>
            <a:ext cx="219047" cy="229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539047" y="3510088"/>
            <a:ext cx="228571" cy="238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939047" y="3510088"/>
            <a:ext cx="219047" cy="238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705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634285" y="1239087"/>
            <a:ext cx="219047" cy="228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15238" y="2164356"/>
            <a:ext cx="219047" cy="238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67619" y="2812998"/>
            <a:ext cx="190476" cy="228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2023-07-09T14:55:56Z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